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58" r:id="rId4"/>
    <p:sldId id="278" r:id="rId5"/>
    <p:sldId id="260" r:id="rId6"/>
    <p:sldId id="262" r:id="rId7"/>
    <p:sldId id="276" r:id="rId8"/>
    <p:sldId id="265" r:id="rId9"/>
    <p:sldId id="272" r:id="rId10"/>
    <p:sldId id="273" r:id="rId11"/>
    <p:sldId id="275" r:id="rId12"/>
    <p:sldId id="268" r:id="rId13"/>
    <p:sldId id="277" r:id="rId14"/>
    <p:sldId id="269" r:id="rId15"/>
    <p:sldId id="270" r:id="rId16"/>
  </p:sldIdLst>
  <p:sldSz cx="12192000" cy="6858000"/>
  <p:notesSz cx="6858000" cy="9144000"/>
  <p:embeddedFontLst>
    <p:embeddedFont>
      <p:font typeface="맑은 고딕" panose="020B0503020000020004" pitchFamily="34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4F9E5B1-32A6-AE43-835E-810FA81ED0F4}">
          <p14:sldIdLst>
            <p14:sldId id="256"/>
          </p14:sldIdLst>
        </p14:section>
        <p14:section name="제목 없는 구역" id="{4CE738A0-3C92-7448-A268-17D888053E72}">
          <p14:sldIdLst>
            <p14:sldId id="259"/>
            <p14:sldId id="258"/>
            <p14:sldId id="278"/>
            <p14:sldId id="260"/>
            <p14:sldId id="262"/>
            <p14:sldId id="276"/>
            <p14:sldId id="265"/>
            <p14:sldId id="272"/>
            <p14:sldId id="273"/>
            <p14:sldId id="275"/>
            <p14:sldId id="268"/>
            <p14:sldId id="277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DAFC"/>
    <a:srgbClr val="E46E5E"/>
    <a:srgbClr val="BA8765"/>
    <a:srgbClr val="8F8F8F"/>
    <a:srgbClr val="6D6D6D"/>
    <a:srgbClr val="1D1D1D"/>
    <a:srgbClr val="324357"/>
    <a:srgbClr val="263342"/>
    <a:srgbClr val="E88376"/>
    <a:srgbClr val="4F9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1" autoAdjust="0"/>
    <p:restoredTop sz="94660"/>
  </p:normalViewPr>
  <p:slideViewPr>
    <p:cSldViewPr snapToGrid="0">
      <p:cViewPr>
        <p:scale>
          <a:sx n="94" d="100"/>
          <a:sy n="94" d="100"/>
        </p:scale>
        <p:origin x="28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2018. 11. 21.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2018. 11. 21.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2018. 11. 21.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2018. 11. 21.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2018. 11. 21.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2018. 11. 21.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2018. 11. 21.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2018. 11. 21.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2018. 11. 21.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46743" y="0"/>
            <a:ext cx="2931886" cy="1553237"/>
          </a:xfrm>
          <a:prstGeom prst="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검색어</a:t>
            </a:r>
            <a:r>
              <a:rPr lang="en-US" altLang="ko-KR" dirty="0"/>
              <a:t> Extension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React.js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29451" y="1758934"/>
            <a:ext cx="2931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한달만에</a:t>
            </a:r>
            <a:r>
              <a:rPr lang="ko-KR" altLang="en-US" sz="1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4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React.js</a:t>
            </a:r>
            <a:r>
              <a:rPr lang="ko-KR" altLang="en-US" sz="14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를이용한</a:t>
            </a:r>
            <a:r>
              <a:rPr lang="ko-KR" altLang="en-US" sz="1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sz="1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1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Chrome Extension</a:t>
            </a:r>
            <a:r>
              <a:rPr lang="ko-KR" altLang="en-US" sz="1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앱 개발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9457" y="4436635"/>
            <a:ext cx="1440000" cy="125999"/>
          </a:xfrm>
          <a:prstGeom prst="roundRect">
            <a:avLst/>
          </a:prstGeom>
          <a:solidFill>
            <a:srgbClr val="E8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7" name="직사각형 46"/>
          <p:cNvSpPr/>
          <p:nvPr/>
        </p:nvSpPr>
        <p:spPr>
          <a:xfrm>
            <a:off x="229451" y="4116982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개발동기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및 배경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09457" y="4985710"/>
            <a:ext cx="1056205" cy="125999"/>
          </a:xfrm>
          <a:prstGeom prst="round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29451" y="4654183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스토리 및 도구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309457" y="5499161"/>
            <a:ext cx="2160000" cy="1259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229451" y="5191384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개발과정 및 결과물 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9451" y="5728585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예정 및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Q&amp;A</a:t>
            </a:r>
            <a:endParaRPr lang="ko-KR" altLang="en-US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309458" y="6039175"/>
            <a:ext cx="720000" cy="125999"/>
          </a:xfrm>
          <a:prstGeom prst="roundRect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8" name="그룹 127"/>
          <p:cNvGrpSpPr/>
          <p:nvPr/>
        </p:nvGrpSpPr>
        <p:grpSpPr>
          <a:xfrm>
            <a:off x="4555882" y="1792061"/>
            <a:ext cx="7636118" cy="3991428"/>
            <a:chOff x="4555882" y="2250946"/>
            <a:chExt cx="7636118" cy="3991428"/>
          </a:xfrm>
        </p:grpSpPr>
        <p:sp>
          <p:nvSpPr>
            <p:cNvPr id="9" name="직사각형 8"/>
            <p:cNvSpPr/>
            <p:nvPr/>
          </p:nvSpPr>
          <p:spPr>
            <a:xfrm>
              <a:off x="10535714" y="3145577"/>
              <a:ext cx="1163091" cy="1238720"/>
            </a:xfrm>
            <a:custGeom>
              <a:avLst/>
              <a:gdLst>
                <a:gd name="connsiteX0" fmla="*/ 0 w 696686"/>
                <a:gd name="connsiteY0" fmla="*/ 0 h 1262743"/>
                <a:gd name="connsiteX1" fmla="*/ 696686 w 696686"/>
                <a:gd name="connsiteY1" fmla="*/ 0 h 1262743"/>
                <a:gd name="connsiteX2" fmla="*/ 696686 w 696686"/>
                <a:gd name="connsiteY2" fmla="*/ 1262743 h 1262743"/>
                <a:gd name="connsiteX3" fmla="*/ 0 w 696686"/>
                <a:gd name="connsiteY3" fmla="*/ 1262743 h 1262743"/>
                <a:gd name="connsiteX4" fmla="*/ 0 w 696686"/>
                <a:gd name="connsiteY4" fmla="*/ 0 h 1262743"/>
                <a:gd name="connsiteX0" fmla="*/ 0 w 1239611"/>
                <a:gd name="connsiteY0" fmla="*/ 142875 h 1262743"/>
                <a:gd name="connsiteX1" fmla="*/ 1239611 w 1239611"/>
                <a:gd name="connsiteY1" fmla="*/ 0 h 1262743"/>
                <a:gd name="connsiteX2" fmla="*/ 1239611 w 1239611"/>
                <a:gd name="connsiteY2" fmla="*/ 1262743 h 1262743"/>
                <a:gd name="connsiteX3" fmla="*/ 542925 w 1239611"/>
                <a:gd name="connsiteY3" fmla="*/ 1262743 h 1262743"/>
                <a:gd name="connsiteX4" fmla="*/ 0 w 1239611"/>
                <a:gd name="connsiteY4" fmla="*/ 142875 h 1262743"/>
                <a:gd name="connsiteX0" fmla="*/ 0 w 1239611"/>
                <a:gd name="connsiteY0" fmla="*/ 142875 h 1272268"/>
                <a:gd name="connsiteX1" fmla="*/ 1239611 w 1239611"/>
                <a:gd name="connsiteY1" fmla="*/ 0 h 1272268"/>
                <a:gd name="connsiteX2" fmla="*/ 1239611 w 1239611"/>
                <a:gd name="connsiteY2" fmla="*/ 1262743 h 1272268"/>
                <a:gd name="connsiteX3" fmla="*/ 9525 w 1239611"/>
                <a:gd name="connsiteY3" fmla="*/ 1272268 h 1272268"/>
                <a:gd name="connsiteX4" fmla="*/ 0 w 1239611"/>
                <a:gd name="connsiteY4" fmla="*/ 142875 h 1272268"/>
                <a:gd name="connsiteX0" fmla="*/ 34018 w 1273629"/>
                <a:gd name="connsiteY0" fmla="*/ 142875 h 1417411"/>
                <a:gd name="connsiteX1" fmla="*/ 1273629 w 1273629"/>
                <a:gd name="connsiteY1" fmla="*/ 0 h 1417411"/>
                <a:gd name="connsiteX2" fmla="*/ 1273629 w 1273629"/>
                <a:gd name="connsiteY2" fmla="*/ 1262743 h 1417411"/>
                <a:gd name="connsiteX3" fmla="*/ 0 w 1273629"/>
                <a:gd name="connsiteY3" fmla="*/ 1417411 h 1417411"/>
                <a:gd name="connsiteX4" fmla="*/ 34018 w 1273629"/>
                <a:gd name="connsiteY4" fmla="*/ 142875 h 1417411"/>
                <a:gd name="connsiteX0" fmla="*/ 34018 w 1346200"/>
                <a:gd name="connsiteY0" fmla="*/ 142875 h 1436915"/>
                <a:gd name="connsiteX1" fmla="*/ 1273629 w 1346200"/>
                <a:gd name="connsiteY1" fmla="*/ 0 h 1436915"/>
                <a:gd name="connsiteX2" fmla="*/ 1346200 w 1346200"/>
                <a:gd name="connsiteY2" fmla="*/ 1436915 h 1436915"/>
                <a:gd name="connsiteX3" fmla="*/ 0 w 1346200"/>
                <a:gd name="connsiteY3" fmla="*/ 1417411 h 1436915"/>
                <a:gd name="connsiteX4" fmla="*/ 34018 w 1346200"/>
                <a:gd name="connsiteY4" fmla="*/ 142875 h 1436915"/>
                <a:gd name="connsiteX0" fmla="*/ 0 w 1471839"/>
                <a:gd name="connsiteY0" fmla="*/ 0 h 1497240"/>
                <a:gd name="connsiteX1" fmla="*/ 1399268 w 1471839"/>
                <a:gd name="connsiteY1" fmla="*/ 60325 h 1497240"/>
                <a:gd name="connsiteX2" fmla="*/ 1471839 w 1471839"/>
                <a:gd name="connsiteY2" fmla="*/ 1497240 h 1497240"/>
                <a:gd name="connsiteX3" fmla="*/ 125639 w 1471839"/>
                <a:gd name="connsiteY3" fmla="*/ 1477736 h 1497240"/>
                <a:gd name="connsiteX4" fmla="*/ 0 w 1471839"/>
                <a:gd name="connsiteY4" fmla="*/ 0 h 1497240"/>
                <a:gd name="connsiteX0" fmla="*/ 0 w 1471839"/>
                <a:gd name="connsiteY0" fmla="*/ 70304 h 1567544"/>
                <a:gd name="connsiteX1" fmla="*/ 1428296 w 1471839"/>
                <a:gd name="connsiteY1" fmla="*/ 0 h 1567544"/>
                <a:gd name="connsiteX2" fmla="*/ 1471839 w 1471839"/>
                <a:gd name="connsiteY2" fmla="*/ 1567544 h 1567544"/>
                <a:gd name="connsiteX3" fmla="*/ 125639 w 1471839"/>
                <a:gd name="connsiteY3" fmla="*/ 1548040 h 1567544"/>
                <a:gd name="connsiteX4" fmla="*/ 0 w 1471839"/>
                <a:gd name="connsiteY4" fmla="*/ 70304 h 156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839" h="1567544">
                  <a:moveTo>
                    <a:pt x="0" y="70304"/>
                  </a:moveTo>
                  <a:lnTo>
                    <a:pt x="1428296" y="0"/>
                  </a:lnTo>
                  <a:lnTo>
                    <a:pt x="1471839" y="1567544"/>
                  </a:lnTo>
                  <a:lnTo>
                    <a:pt x="125639" y="1548040"/>
                  </a:lnTo>
                  <a:lnTo>
                    <a:pt x="0" y="70304"/>
                  </a:lnTo>
                  <a:close/>
                </a:path>
              </a:pathLst>
            </a:custGeom>
            <a:solidFill>
              <a:srgbClr val="26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540015" y="5078925"/>
              <a:ext cx="1193199" cy="1163449"/>
            </a:xfrm>
            <a:custGeom>
              <a:avLst/>
              <a:gdLst>
                <a:gd name="connsiteX0" fmla="*/ 0 w 696686"/>
                <a:gd name="connsiteY0" fmla="*/ 0 h 1262743"/>
                <a:gd name="connsiteX1" fmla="*/ 696686 w 696686"/>
                <a:gd name="connsiteY1" fmla="*/ 0 h 1262743"/>
                <a:gd name="connsiteX2" fmla="*/ 696686 w 696686"/>
                <a:gd name="connsiteY2" fmla="*/ 1262743 h 1262743"/>
                <a:gd name="connsiteX3" fmla="*/ 0 w 696686"/>
                <a:gd name="connsiteY3" fmla="*/ 1262743 h 1262743"/>
                <a:gd name="connsiteX4" fmla="*/ 0 w 696686"/>
                <a:gd name="connsiteY4" fmla="*/ 0 h 1262743"/>
                <a:gd name="connsiteX0" fmla="*/ 0 w 1277711"/>
                <a:gd name="connsiteY0" fmla="*/ 0 h 1396093"/>
                <a:gd name="connsiteX1" fmla="*/ 1277711 w 1277711"/>
                <a:gd name="connsiteY1" fmla="*/ 133350 h 1396093"/>
                <a:gd name="connsiteX2" fmla="*/ 1277711 w 1277711"/>
                <a:gd name="connsiteY2" fmla="*/ 1396093 h 1396093"/>
                <a:gd name="connsiteX3" fmla="*/ 581025 w 1277711"/>
                <a:gd name="connsiteY3" fmla="*/ 1396093 h 1396093"/>
                <a:gd name="connsiteX4" fmla="*/ 0 w 1277711"/>
                <a:gd name="connsiteY4" fmla="*/ 0 h 1396093"/>
                <a:gd name="connsiteX0" fmla="*/ 9525 w 1287236"/>
                <a:gd name="connsiteY0" fmla="*/ 0 h 1396093"/>
                <a:gd name="connsiteX1" fmla="*/ 1287236 w 1287236"/>
                <a:gd name="connsiteY1" fmla="*/ 133350 h 1396093"/>
                <a:gd name="connsiteX2" fmla="*/ 1287236 w 1287236"/>
                <a:gd name="connsiteY2" fmla="*/ 1396093 h 1396093"/>
                <a:gd name="connsiteX3" fmla="*/ 0 w 1287236"/>
                <a:gd name="connsiteY3" fmla="*/ 1110343 h 1396093"/>
                <a:gd name="connsiteX4" fmla="*/ 9525 w 1287236"/>
                <a:gd name="connsiteY4" fmla="*/ 0 h 1396093"/>
                <a:gd name="connsiteX0" fmla="*/ 9525 w 1287236"/>
                <a:gd name="connsiteY0" fmla="*/ 0 h 1396093"/>
                <a:gd name="connsiteX1" fmla="*/ 1287236 w 1287236"/>
                <a:gd name="connsiteY1" fmla="*/ 133350 h 1396093"/>
                <a:gd name="connsiteX2" fmla="*/ 1287236 w 1287236"/>
                <a:gd name="connsiteY2" fmla="*/ 1396093 h 1396093"/>
                <a:gd name="connsiteX3" fmla="*/ 0 w 1287236"/>
                <a:gd name="connsiteY3" fmla="*/ 1119868 h 1396093"/>
                <a:gd name="connsiteX4" fmla="*/ 9525 w 1287236"/>
                <a:gd name="connsiteY4" fmla="*/ 0 h 1396093"/>
                <a:gd name="connsiteX0" fmla="*/ 85725 w 1363436"/>
                <a:gd name="connsiteY0" fmla="*/ 0 h 1396093"/>
                <a:gd name="connsiteX1" fmla="*/ 1363436 w 1363436"/>
                <a:gd name="connsiteY1" fmla="*/ 133350 h 1396093"/>
                <a:gd name="connsiteX2" fmla="*/ 1363436 w 1363436"/>
                <a:gd name="connsiteY2" fmla="*/ 1396093 h 1396093"/>
                <a:gd name="connsiteX3" fmla="*/ 0 w 1363436"/>
                <a:gd name="connsiteY3" fmla="*/ 1119868 h 1396093"/>
                <a:gd name="connsiteX4" fmla="*/ 85725 w 1363436"/>
                <a:gd name="connsiteY4" fmla="*/ 0 h 1396093"/>
                <a:gd name="connsiteX0" fmla="*/ 85725 w 1363436"/>
                <a:gd name="connsiteY0" fmla="*/ 0 h 1370693"/>
                <a:gd name="connsiteX1" fmla="*/ 1363436 w 1363436"/>
                <a:gd name="connsiteY1" fmla="*/ 107950 h 1370693"/>
                <a:gd name="connsiteX2" fmla="*/ 1363436 w 1363436"/>
                <a:gd name="connsiteY2" fmla="*/ 1370693 h 1370693"/>
                <a:gd name="connsiteX3" fmla="*/ 0 w 1363436"/>
                <a:gd name="connsiteY3" fmla="*/ 1094468 h 1370693"/>
                <a:gd name="connsiteX4" fmla="*/ 85725 w 1363436"/>
                <a:gd name="connsiteY4" fmla="*/ 0 h 1370693"/>
                <a:gd name="connsiteX0" fmla="*/ 27668 w 1363436"/>
                <a:gd name="connsiteY0" fmla="*/ 0 h 1428750"/>
                <a:gd name="connsiteX1" fmla="*/ 1363436 w 1363436"/>
                <a:gd name="connsiteY1" fmla="*/ 166007 h 1428750"/>
                <a:gd name="connsiteX2" fmla="*/ 1363436 w 1363436"/>
                <a:gd name="connsiteY2" fmla="*/ 1428750 h 1428750"/>
                <a:gd name="connsiteX3" fmla="*/ 0 w 1363436"/>
                <a:gd name="connsiteY3" fmla="*/ 1152525 h 1428750"/>
                <a:gd name="connsiteX4" fmla="*/ 27668 w 1363436"/>
                <a:gd name="connsiteY4" fmla="*/ 0 h 1428750"/>
                <a:gd name="connsiteX0" fmla="*/ 0 w 1379310"/>
                <a:gd name="connsiteY0" fmla="*/ 0 h 1385207"/>
                <a:gd name="connsiteX1" fmla="*/ 1379310 w 1379310"/>
                <a:gd name="connsiteY1" fmla="*/ 122464 h 1385207"/>
                <a:gd name="connsiteX2" fmla="*/ 1379310 w 1379310"/>
                <a:gd name="connsiteY2" fmla="*/ 1385207 h 1385207"/>
                <a:gd name="connsiteX3" fmla="*/ 15874 w 1379310"/>
                <a:gd name="connsiteY3" fmla="*/ 1108982 h 1385207"/>
                <a:gd name="connsiteX4" fmla="*/ 0 w 1379310"/>
                <a:gd name="connsiteY4" fmla="*/ 0 h 1385207"/>
                <a:gd name="connsiteX0" fmla="*/ 0 w 1393825"/>
                <a:gd name="connsiteY0" fmla="*/ 0 h 1472292"/>
                <a:gd name="connsiteX1" fmla="*/ 1393825 w 1393825"/>
                <a:gd name="connsiteY1" fmla="*/ 209549 h 1472292"/>
                <a:gd name="connsiteX2" fmla="*/ 1393825 w 1393825"/>
                <a:gd name="connsiteY2" fmla="*/ 1472292 h 1472292"/>
                <a:gd name="connsiteX3" fmla="*/ 30389 w 1393825"/>
                <a:gd name="connsiteY3" fmla="*/ 1196067 h 1472292"/>
                <a:gd name="connsiteX4" fmla="*/ 0 w 1393825"/>
                <a:gd name="connsiteY4" fmla="*/ 0 h 1472292"/>
                <a:gd name="connsiteX0" fmla="*/ 0 w 1509940"/>
                <a:gd name="connsiteY0" fmla="*/ 0 h 1472292"/>
                <a:gd name="connsiteX1" fmla="*/ 1509940 w 1509940"/>
                <a:gd name="connsiteY1" fmla="*/ 122463 h 1472292"/>
                <a:gd name="connsiteX2" fmla="*/ 1393825 w 1509940"/>
                <a:gd name="connsiteY2" fmla="*/ 1472292 h 1472292"/>
                <a:gd name="connsiteX3" fmla="*/ 30389 w 1509940"/>
                <a:gd name="connsiteY3" fmla="*/ 1196067 h 1472292"/>
                <a:gd name="connsiteX4" fmla="*/ 0 w 1509940"/>
                <a:gd name="connsiteY4" fmla="*/ 0 h 147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9940" h="1472292">
                  <a:moveTo>
                    <a:pt x="0" y="0"/>
                  </a:moveTo>
                  <a:lnTo>
                    <a:pt x="1509940" y="122463"/>
                  </a:lnTo>
                  <a:lnTo>
                    <a:pt x="1393825" y="1472292"/>
                  </a:lnTo>
                  <a:lnTo>
                    <a:pt x="30389" y="11960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1641458" y="2250946"/>
              <a:ext cx="550542" cy="997857"/>
            </a:xfrm>
            <a:prstGeom prst="rect">
              <a:avLst/>
            </a:prstGeom>
            <a:solidFill>
              <a:srgbClr val="E883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1641458" y="3248803"/>
              <a:ext cx="550542" cy="997857"/>
            </a:xfrm>
            <a:prstGeom prst="rect">
              <a:avLst/>
            </a:prstGeom>
            <a:solidFill>
              <a:srgbClr val="324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1641458" y="4246660"/>
              <a:ext cx="550542" cy="9978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1641458" y="5244517"/>
              <a:ext cx="550542" cy="997857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651843" y="2250947"/>
              <a:ext cx="989613" cy="1116138"/>
            </a:xfrm>
            <a:custGeom>
              <a:avLst/>
              <a:gdLst>
                <a:gd name="connsiteX0" fmla="*/ 0 w 696686"/>
                <a:gd name="connsiteY0" fmla="*/ 0 h 1262743"/>
                <a:gd name="connsiteX1" fmla="*/ 696686 w 696686"/>
                <a:gd name="connsiteY1" fmla="*/ 0 h 1262743"/>
                <a:gd name="connsiteX2" fmla="*/ 696686 w 696686"/>
                <a:gd name="connsiteY2" fmla="*/ 1262743 h 1262743"/>
                <a:gd name="connsiteX3" fmla="*/ 0 w 696686"/>
                <a:gd name="connsiteY3" fmla="*/ 1262743 h 1262743"/>
                <a:gd name="connsiteX4" fmla="*/ 0 w 696686"/>
                <a:gd name="connsiteY4" fmla="*/ 0 h 1262743"/>
                <a:gd name="connsiteX0" fmla="*/ 0 w 1190171"/>
                <a:gd name="connsiteY0" fmla="*/ 290286 h 1262743"/>
                <a:gd name="connsiteX1" fmla="*/ 1190171 w 1190171"/>
                <a:gd name="connsiteY1" fmla="*/ 0 h 1262743"/>
                <a:gd name="connsiteX2" fmla="*/ 1190171 w 1190171"/>
                <a:gd name="connsiteY2" fmla="*/ 1262743 h 1262743"/>
                <a:gd name="connsiteX3" fmla="*/ 493485 w 1190171"/>
                <a:gd name="connsiteY3" fmla="*/ 1262743 h 1262743"/>
                <a:gd name="connsiteX4" fmla="*/ 0 w 1190171"/>
                <a:gd name="connsiteY4" fmla="*/ 290286 h 1262743"/>
                <a:gd name="connsiteX0" fmla="*/ 14515 w 1204686"/>
                <a:gd name="connsiteY0" fmla="*/ 29028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14515 w 1204686"/>
                <a:gd name="connsiteY4" fmla="*/ 290286 h 1393372"/>
                <a:gd name="connsiteX0" fmla="*/ 4990 w 1204686"/>
                <a:gd name="connsiteY0" fmla="*/ 27123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4990 w 1204686"/>
                <a:gd name="connsiteY4" fmla="*/ 271236 h 1393372"/>
                <a:gd name="connsiteX0" fmla="*/ 112 w 1218858"/>
                <a:gd name="connsiteY0" fmla="*/ 290286 h 1393372"/>
                <a:gd name="connsiteX1" fmla="*/ 1218858 w 1218858"/>
                <a:gd name="connsiteY1" fmla="*/ 0 h 1393372"/>
                <a:gd name="connsiteX2" fmla="*/ 1218858 w 1218858"/>
                <a:gd name="connsiteY2" fmla="*/ 1262743 h 1393372"/>
                <a:gd name="connsiteX3" fmla="*/ 14172 w 1218858"/>
                <a:gd name="connsiteY3" fmla="*/ 1393372 h 1393372"/>
                <a:gd name="connsiteX4" fmla="*/ 112 w 1218858"/>
                <a:gd name="connsiteY4" fmla="*/ 290286 h 1393372"/>
                <a:gd name="connsiteX0" fmla="*/ 33565 w 1252311"/>
                <a:gd name="connsiteY0" fmla="*/ 2902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33565 w 1252311"/>
                <a:gd name="connsiteY4" fmla="*/ 290286 h 1412422"/>
                <a:gd name="connsiteX0" fmla="*/ 462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46265 w 1252311"/>
                <a:gd name="connsiteY4" fmla="*/ 264886 h 1412422"/>
                <a:gd name="connsiteX0" fmla="*/ 81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8165 w 1252311"/>
                <a:gd name="connsiteY4" fmla="*/ 264886 h 141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311" h="1412422">
                  <a:moveTo>
                    <a:pt x="8165" y="264886"/>
                  </a:moveTo>
                  <a:lnTo>
                    <a:pt x="1252311" y="0"/>
                  </a:lnTo>
                  <a:lnTo>
                    <a:pt x="1252311" y="1262743"/>
                  </a:lnTo>
                  <a:lnTo>
                    <a:pt x="0" y="1412422"/>
                  </a:lnTo>
                  <a:cubicBezTo>
                    <a:pt x="1663" y="1038377"/>
                    <a:pt x="6502" y="638931"/>
                    <a:pt x="8165" y="264886"/>
                  </a:cubicBezTo>
                  <a:close/>
                </a:path>
              </a:pathLst>
            </a:custGeom>
            <a:solidFill>
              <a:srgbClr val="E46E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639299" y="4246660"/>
              <a:ext cx="1002158" cy="997857"/>
            </a:xfrm>
            <a:custGeom>
              <a:avLst/>
              <a:gdLst>
                <a:gd name="connsiteX0" fmla="*/ 0 w 696686"/>
                <a:gd name="connsiteY0" fmla="*/ 0 h 1262743"/>
                <a:gd name="connsiteX1" fmla="*/ 696686 w 696686"/>
                <a:gd name="connsiteY1" fmla="*/ 0 h 1262743"/>
                <a:gd name="connsiteX2" fmla="*/ 696686 w 696686"/>
                <a:gd name="connsiteY2" fmla="*/ 1262743 h 1262743"/>
                <a:gd name="connsiteX3" fmla="*/ 0 w 696686"/>
                <a:gd name="connsiteY3" fmla="*/ 1262743 h 1262743"/>
                <a:gd name="connsiteX4" fmla="*/ 0 w 696686"/>
                <a:gd name="connsiteY4" fmla="*/ 0 h 1262743"/>
                <a:gd name="connsiteX0" fmla="*/ 0 w 1268186"/>
                <a:gd name="connsiteY0" fmla="*/ 9525 h 1262743"/>
                <a:gd name="connsiteX1" fmla="*/ 1268186 w 1268186"/>
                <a:gd name="connsiteY1" fmla="*/ 0 h 1262743"/>
                <a:gd name="connsiteX2" fmla="*/ 1268186 w 1268186"/>
                <a:gd name="connsiteY2" fmla="*/ 1262743 h 1262743"/>
                <a:gd name="connsiteX3" fmla="*/ 571500 w 1268186"/>
                <a:gd name="connsiteY3" fmla="*/ 1262743 h 1262743"/>
                <a:gd name="connsiteX4" fmla="*/ 0 w 1268186"/>
                <a:gd name="connsiteY4" fmla="*/ 9525 h 1262743"/>
                <a:gd name="connsiteX0" fmla="*/ 0 w 1268186"/>
                <a:gd name="connsiteY0" fmla="*/ 9525 h 1262743"/>
                <a:gd name="connsiteX1" fmla="*/ 1268186 w 1268186"/>
                <a:gd name="connsiteY1" fmla="*/ 0 h 1262743"/>
                <a:gd name="connsiteX2" fmla="*/ 1268186 w 1268186"/>
                <a:gd name="connsiteY2" fmla="*/ 1262743 h 1262743"/>
                <a:gd name="connsiteX3" fmla="*/ 0 w 1268186"/>
                <a:gd name="connsiteY3" fmla="*/ 1129393 h 1262743"/>
                <a:gd name="connsiteX4" fmla="*/ 0 w 1268186"/>
                <a:gd name="connsiteY4" fmla="*/ 9525 h 1262743"/>
                <a:gd name="connsiteX0" fmla="*/ 0 w 1268186"/>
                <a:gd name="connsiteY0" fmla="*/ 9525 h 1262743"/>
                <a:gd name="connsiteX1" fmla="*/ 1268186 w 1268186"/>
                <a:gd name="connsiteY1" fmla="*/ 0 h 1262743"/>
                <a:gd name="connsiteX2" fmla="*/ 1268186 w 1268186"/>
                <a:gd name="connsiteY2" fmla="*/ 1262743 h 1262743"/>
                <a:gd name="connsiteX3" fmla="*/ 38100 w 1268186"/>
                <a:gd name="connsiteY3" fmla="*/ 1148443 h 1262743"/>
                <a:gd name="connsiteX4" fmla="*/ 0 w 1268186"/>
                <a:gd name="connsiteY4" fmla="*/ 9525 h 1262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8186" h="1262743">
                  <a:moveTo>
                    <a:pt x="0" y="9525"/>
                  </a:moveTo>
                  <a:lnTo>
                    <a:pt x="1268186" y="0"/>
                  </a:lnTo>
                  <a:lnTo>
                    <a:pt x="1268186" y="1262743"/>
                  </a:lnTo>
                  <a:lnTo>
                    <a:pt x="38100" y="1148443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BA87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4555882" y="2468869"/>
              <a:ext cx="6133159" cy="894985"/>
            </a:xfrm>
            <a:custGeom>
              <a:avLst/>
              <a:gdLst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870857 w 7203676"/>
                <a:gd name="connsiteY7" fmla="*/ 1042585 h 1051201"/>
                <a:gd name="connsiteX8" fmla="*/ 0 w 7203676"/>
                <a:gd name="connsiteY8" fmla="*/ 525601 h 1051201"/>
                <a:gd name="connsiteX9" fmla="*/ 870857 w 7203676"/>
                <a:gd name="connsiteY9" fmla="*/ 8617 h 1051201"/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  <a:gd name="connsiteX9" fmla="*/ 870857 w 7203676"/>
                <a:gd name="connsiteY9" fmla="*/ 0 h 1051201"/>
                <a:gd name="connsiteX0" fmla="*/ 870857 w 7203676"/>
                <a:gd name="connsiteY0" fmla="*/ 8617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3676" h="1051201">
                  <a:moveTo>
                    <a:pt x="870857" y="8617"/>
                  </a:moveTo>
                  <a:lnTo>
                    <a:pt x="7203676" y="0"/>
                  </a:lnTo>
                  <a:lnTo>
                    <a:pt x="7203676" y="1050785"/>
                  </a:lnTo>
                  <a:lnTo>
                    <a:pt x="885371" y="1050785"/>
                  </a:lnTo>
                  <a:lnTo>
                    <a:pt x="885371" y="1051201"/>
                  </a:lnTo>
                  <a:lnTo>
                    <a:pt x="884671" y="1050785"/>
                  </a:lnTo>
                  <a:lnTo>
                    <a:pt x="870857" y="1050785"/>
                  </a:lnTo>
                  <a:lnTo>
                    <a:pt x="0" y="525601"/>
                  </a:lnTo>
                  <a:lnTo>
                    <a:pt x="870857" y="8617"/>
                  </a:lnTo>
                  <a:close/>
                </a:path>
              </a:pathLst>
            </a:custGeom>
            <a:solidFill>
              <a:srgbClr val="E883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5264538" y="3358025"/>
              <a:ext cx="5424505" cy="900104"/>
            </a:xfrm>
            <a:custGeom>
              <a:avLst/>
              <a:gdLst>
                <a:gd name="connsiteX0" fmla="*/ 885372 w 6371329"/>
                <a:gd name="connsiteY0" fmla="*/ 0 h 1064672"/>
                <a:gd name="connsiteX1" fmla="*/ 885372 w 6371329"/>
                <a:gd name="connsiteY1" fmla="*/ 13887 h 1064672"/>
                <a:gd name="connsiteX2" fmla="*/ 6371329 w 6371329"/>
                <a:gd name="connsiteY2" fmla="*/ 13887 h 1064672"/>
                <a:gd name="connsiteX3" fmla="*/ 6371329 w 6371329"/>
                <a:gd name="connsiteY3" fmla="*/ 1064672 h 1064672"/>
                <a:gd name="connsiteX4" fmla="*/ 875432 w 6371329"/>
                <a:gd name="connsiteY4" fmla="*/ 1064672 h 1064672"/>
                <a:gd name="connsiteX5" fmla="*/ 875432 w 6371329"/>
                <a:gd name="connsiteY5" fmla="*/ 1045300 h 1064672"/>
                <a:gd name="connsiteX6" fmla="*/ 0 w 6371329"/>
                <a:gd name="connsiteY6" fmla="*/ 525601 h 1064672"/>
                <a:gd name="connsiteX0" fmla="*/ 885372 w 6371329"/>
                <a:gd name="connsiteY0" fmla="*/ 0 h 1064672"/>
                <a:gd name="connsiteX1" fmla="*/ 885372 w 6371329"/>
                <a:gd name="connsiteY1" fmla="*/ 13887 h 1064672"/>
                <a:gd name="connsiteX2" fmla="*/ 6371329 w 6371329"/>
                <a:gd name="connsiteY2" fmla="*/ 13887 h 1064672"/>
                <a:gd name="connsiteX3" fmla="*/ 6371329 w 6371329"/>
                <a:gd name="connsiteY3" fmla="*/ 1064672 h 1064672"/>
                <a:gd name="connsiteX4" fmla="*/ 875432 w 6371329"/>
                <a:gd name="connsiteY4" fmla="*/ 1064672 h 1064672"/>
                <a:gd name="connsiteX5" fmla="*/ 0 w 6371329"/>
                <a:gd name="connsiteY5" fmla="*/ 525601 h 1064672"/>
                <a:gd name="connsiteX6" fmla="*/ 885372 w 6371329"/>
                <a:gd name="connsiteY6" fmla="*/ 0 h 1064672"/>
                <a:gd name="connsiteX0" fmla="*/ 885372 w 6371329"/>
                <a:gd name="connsiteY0" fmla="*/ 0 h 1064672"/>
                <a:gd name="connsiteX1" fmla="*/ 6371329 w 6371329"/>
                <a:gd name="connsiteY1" fmla="*/ 13887 h 1064672"/>
                <a:gd name="connsiteX2" fmla="*/ 6371329 w 6371329"/>
                <a:gd name="connsiteY2" fmla="*/ 1064672 h 1064672"/>
                <a:gd name="connsiteX3" fmla="*/ 875432 w 6371329"/>
                <a:gd name="connsiteY3" fmla="*/ 1064672 h 1064672"/>
                <a:gd name="connsiteX4" fmla="*/ 0 w 6371329"/>
                <a:gd name="connsiteY4" fmla="*/ 525601 h 1064672"/>
                <a:gd name="connsiteX5" fmla="*/ 885372 w 6371329"/>
                <a:gd name="connsiteY5" fmla="*/ 0 h 1064672"/>
                <a:gd name="connsiteX0" fmla="*/ 855539 w 6371329"/>
                <a:gd name="connsiteY0" fmla="*/ 0 h 1057214"/>
                <a:gd name="connsiteX1" fmla="*/ 6371329 w 6371329"/>
                <a:gd name="connsiteY1" fmla="*/ 6429 h 1057214"/>
                <a:gd name="connsiteX2" fmla="*/ 6371329 w 6371329"/>
                <a:gd name="connsiteY2" fmla="*/ 1057214 h 1057214"/>
                <a:gd name="connsiteX3" fmla="*/ 875432 w 6371329"/>
                <a:gd name="connsiteY3" fmla="*/ 1057214 h 1057214"/>
                <a:gd name="connsiteX4" fmla="*/ 0 w 6371329"/>
                <a:gd name="connsiteY4" fmla="*/ 518143 h 1057214"/>
                <a:gd name="connsiteX5" fmla="*/ 855539 w 6371329"/>
                <a:gd name="connsiteY5" fmla="*/ 0 h 105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1329" h="1057214">
                  <a:moveTo>
                    <a:pt x="855539" y="0"/>
                  </a:moveTo>
                  <a:lnTo>
                    <a:pt x="6371329" y="6429"/>
                  </a:lnTo>
                  <a:lnTo>
                    <a:pt x="6371329" y="1057214"/>
                  </a:lnTo>
                  <a:lnTo>
                    <a:pt x="875432" y="1057214"/>
                  </a:lnTo>
                  <a:lnTo>
                    <a:pt x="0" y="518143"/>
                  </a:lnTo>
                  <a:lnTo>
                    <a:pt x="855539" y="0"/>
                  </a:lnTo>
                  <a:close/>
                </a:path>
              </a:pathLst>
            </a:custGeom>
            <a:solidFill>
              <a:srgbClr val="324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5875678" y="4258129"/>
              <a:ext cx="4813364" cy="896054"/>
            </a:xfrm>
            <a:custGeom>
              <a:avLst/>
              <a:gdLst>
                <a:gd name="connsiteX0" fmla="*/ 879759 w 5653516"/>
                <a:gd name="connsiteY0" fmla="*/ 0 h 1052456"/>
                <a:gd name="connsiteX1" fmla="*/ 5653516 w 5653516"/>
                <a:gd name="connsiteY1" fmla="*/ 0 h 1052456"/>
                <a:gd name="connsiteX2" fmla="*/ 5653516 w 5653516"/>
                <a:gd name="connsiteY2" fmla="*/ 1050785 h 1052456"/>
                <a:gd name="connsiteX3" fmla="*/ 885372 w 5653516"/>
                <a:gd name="connsiteY3" fmla="*/ 1050785 h 1052456"/>
                <a:gd name="connsiteX4" fmla="*/ 885372 w 5653516"/>
                <a:gd name="connsiteY4" fmla="*/ 1052456 h 1052456"/>
                <a:gd name="connsiteX5" fmla="*/ 882558 w 5653516"/>
                <a:gd name="connsiteY5" fmla="*/ 1050785 h 1052456"/>
                <a:gd name="connsiteX6" fmla="*/ 879759 w 5653516"/>
                <a:gd name="connsiteY6" fmla="*/ 1050785 h 1052456"/>
                <a:gd name="connsiteX7" fmla="*/ 879759 w 5653516"/>
                <a:gd name="connsiteY7" fmla="*/ 1049124 h 1052456"/>
                <a:gd name="connsiteX8" fmla="*/ 0 w 5653516"/>
                <a:gd name="connsiteY8" fmla="*/ 526856 h 1052456"/>
                <a:gd name="connsiteX9" fmla="*/ 879759 w 5653516"/>
                <a:gd name="connsiteY9" fmla="*/ 4588 h 105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53516" h="1052456">
                  <a:moveTo>
                    <a:pt x="879759" y="0"/>
                  </a:moveTo>
                  <a:lnTo>
                    <a:pt x="5653516" y="0"/>
                  </a:lnTo>
                  <a:lnTo>
                    <a:pt x="5653516" y="1050785"/>
                  </a:lnTo>
                  <a:lnTo>
                    <a:pt x="885372" y="1050785"/>
                  </a:lnTo>
                  <a:lnTo>
                    <a:pt x="885372" y="1052456"/>
                  </a:lnTo>
                  <a:lnTo>
                    <a:pt x="882558" y="1050785"/>
                  </a:lnTo>
                  <a:lnTo>
                    <a:pt x="879759" y="1050785"/>
                  </a:lnTo>
                  <a:lnTo>
                    <a:pt x="879759" y="1049124"/>
                  </a:lnTo>
                  <a:lnTo>
                    <a:pt x="0" y="526856"/>
                  </a:lnTo>
                  <a:lnTo>
                    <a:pt x="879759" y="4588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6457258" y="5152760"/>
              <a:ext cx="4231783" cy="894631"/>
            </a:xfrm>
            <a:custGeom>
              <a:avLst/>
              <a:gdLst>
                <a:gd name="connsiteX0" fmla="*/ 885372 w 4970423"/>
                <a:gd name="connsiteY0" fmla="*/ 0 h 1051202"/>
                <a:gd name="connsiteX1" fmla="*/ 885372 w 4970423"/>
                <a:gd name="connsiteY1" fmla="*/ 417 h 1051202"/>
                <a:gd name="connsiteX2" fmla="*/ 4970423 w 4970423"/>
                <a:gd name="connsiteY2" fmla="*/ 417 h 1051202"/>
                <a:gd name="connsiteX3" fmla="*/ 4970423 w 4970423"/>
                <a:gd name="connsiteY3" fmla="*/ 1051202 h 1051202"/>
                <a:gd name="connsiteX4" fmla="*/ 853681 w 4970423"/>
                <a:gd name="connsiteY4" fmla="*/ 1051202 h 1051202"/>
                <a:gd name="connsiteX5" fmla="*/ 853681 w 4970423"/>
                <a:gd name="connsiteY5" fmla="*/ 1032388 h 1051202"/>
                <a:gd name="connsiteX6" fmla="*/ 0 w 4970423"/>
                <a:gd name="connsiteY6" fmla="*/ 525601 h 1051202"/>
                <a:gd name="connsiteX7" fmla="*/ 853681 w 4970423"/>
                <a:gd name="connsiteY7" fmla="*/ 18814 h 1051202"/>
                <a:gd name="connsiteX8" fmla="*/ 853681 w 4970423"/>
                <a:gd name="connsiteY8" fmla="*/ 417 h 1051202"/>
                <a:gd name="connsiteX9" fmla="*/ 884670 w 4970423"/>
                <a:gd name="connsiteY9" fmla="*/ 417 h 1051202"/>
                <a:gd name="connsiteX0" fmla="*/ 885372 w 4970423"/>
                <a:gd name="connsiteY0" fmla="*/ 0 h 1051202"/>
                <a:gd name="connsiteX1" fmla="*/ 885372 w 4970423"/>
                <a:gd name="connsiteY1" fmla="*/ 417 h 1051202"/>
                <a:gd name="connsiteX2" fmla="*/ 4970423 w 4970423"/>
                <a:gd name="connsiteY2" fmla="*/ 417 h 1051202"/>
                <a:gd name="connsiteX3" fmla="*/ 4970423 w 4970423"/>
                <a:gd name="connsiteY3" fmla="*/ 1051202 h 1051202"/>
                <a:gd name="connsiteX4" fmla="*/ 853681 w 4970423"/>
                <a:gd name="connsiteY4" fmla="*/ 1051202 h 1051202"/>
                <a:gd name="connsiteX5" fmla="*/ 0 w 4970423"/>
                <a:gd name="connsiteY5" fmla="*/ 525601 h 1051202"/>
                <a:gd name="connsiteX6" fmla="*/ 853681 w 4970423"/>
                <a:gd name="connsiteY6" fmla="*/ 18814 h 1051202"/>
                <a:gd name="connsiteX7" fmla="*/ 853681 w 4970423"/>
                <a:gd name="connsiteY7" fmla="*/ 417 h 1051202"/>
                <a:gd name="connsiteX8" fmla="*/ 884670 w 4970423"/>
                <a:gd name="connsiteY8" fmla="*/ 417 h 1051202"/>
                <a:gd name="connsiteX9" fmla="*/ 885372 w 4970423"/>
                <a:gd name="connsiteY9" fmla="*/ 0 h 1051202"/>
                <a:gd name="connsiteX0" fmla="*/ 884670 w 4970423"/>
                <a:gd name="connsiteY0" fmla="*/ 0 h 1050785"/>
                <a:gd name="connsiteX1" fmla="*/ 885372 w 4970423"/>
                <a:gd name="connsiteY1" fmla="*/ 0 h 1050785"/>
                <a:gd name="connsiteX2" fmla="*/ 4970423 w 4970423"/>
                <a:gd name="connsiteY2" fmla="*/ 0 h 1050785"/>
                <a:gd name="connsiteX3" fmla="*/ 4970423 w 4970423"/>
                <a:gd name="connsiteY3" fmla="*/ 1050785 h 1050785"/>
                <a:gd name="connsiteX4" fmla="*/ 853681 w 4970423"/>
                <a:gd name="connsiteY4" fmla="*/ 1050785 h 1050785"/>
                <a:gd name="connsiteX5" fmla="*/ 0 w 4970423"/>
                <a:gd name="connsiteY5" fmla="*/ 525184 h 1050785"/>
                <a:gd name="connsiteX6" fmla="*/ 853681 w 4970423"/>
                <a:gd name="connsiteY6" fmla="*/ 18397 h 1050785"/>
                <a:gd name="connsiteX7" fmla="*/ 853681 w 4970423"/>
                <a:gd name="connsiteY7" fmla="*/ 0 h 1050785"/>
                <a:gd name="connsiteX8" fmla="*/ 884670 w 4970423"/>
                <a:gd name="connsiteY8" fmla="*/ 0 h 1050785"/>
                <a:gd name="connsiteX0" fmla="*/ 853681 w 4970423"/>
                <a:gd name="connsiteY0" fmla="*/ 0 h 1050785"/>
                <a:gd name="connsiteX1" fmla="*/ 885372 w 4970423"/>
                <a:gd name="connsiteY1" fmla="*/ 0 h 1050785"/>
                <a:gd name="connsiteX2" fmla="*/ 4970423 w 4970423"/>
                <a:gd name="connsiteY2" fmla="*/ 0 h 1050785"/>
                <a:gd name="connsiteX3" fmla="*/ 4970423 w 4970423"/>
                <a:gd name="connsiteY3" fmla="*/ 1050785 h 1050785"/>
                <a:gd name="connsiteX4" fmla="*/ 853681 w 4970423"/>
                <a:gd name="connsiteY4" fmla="*/ 1050785 h 1050785"/>
                <a:gd name="connsiteX5" fmla="*/ 0 w 4970423"/>
                <a:gd name="connsiteY5" fmla="*/ 525184 h 1050785"/>
                <a:gd name="connsiteX6" fmla="*/ 853681 w 4970423"/>
                <a:gd name="connsiteY6" fmla="*/ 18397 h 1050785"/>
                <a:gd name="connsiteX7" fmla="*/ 853681 w 4970423"/>
                <a:gd name="connsiteY7" fmla="*/ 0 h 1050785"/>
                <a:gd name="connsiteX0" fmla="*/ 853681 w 4970423"/>
                <a:gd name="connsiteY0" fmla="*/ 18397 h 1050785"/>
                <a:gd name="connsiteX1" fmla="*/ 885372 w 4970423"/>
                <a:gd name="connsiteY1" fmla="*/ 0 h 1050785"/>
                <a:gd name="connsiteX2" fmla="*/ 4970423 w 4970423"/>
                <a:gd name="connsiteY2" fmla="*/ 0 h 1050785"/>
                <a:gd name="connsiteX3" fmla="*/ 4970423 w 4970423"/>
                <a:gd name="connsiteY3" fmla="*/ 1050785 h 1050785"/>
                <a:gd name="connsiteX4" fmla="*/ 853681 w 4970423"/>
                <a:gd name="connsiteY4" fmla="*/ 1050785 h 1050785"/>
                <a:gd name="connsiteX5" fmla="*/ 0 w 4970423"/>
                <a:gd name="connsiteY5" fmla="*/ 525184 h 1050785"/>
                <a:gd name="connsiteX6" fmla="*/ 853681 w 4970423"/>
                <a:gd name="connsiteY6" fmla="*/ 18397 h 1050785"/>
                <a:gd name="connsiteX0" fmla="*/ 0 w 4970423"/>
                <a:gd name="connsiteY0" fmla="*/ 525184 h 1050785"/>
                <a:gd name="connsiteX1" fmla="*/ 885372 w 4970423"/>
                <a:gd name="connsiteY1" fmla="*/ 0 h 1050785"/>
                <a:gd name="connsiteX2" fmla="*/ 4970423 w 4970423"/>
                <a:gd name="connsiteY2" fmla="*/ 0 h 1050785"/>
                <a:gd name="connsiteX3" fmla="*/ 4970423 w 4970423"/>
                <a:gd name="connsiteY3" fmla="*/ 1050785 h 1050785"/>
                <a:gd name="connsiteX4" fmla="*/ 853681 w 4970423"/>
                <a:gd name="connsiteY4" fmla="*/ 1050785 h 1050785"/>
                <a:gd name="connsiteX5" fmla="*/ 0 w 4970423"/>
                <a:gd name="connsiteY5" fmla="*/ 525184 h 105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70423" h="1050785">
                  <a:moveTo>
                    <a:pt x="0" y="525184"/>
                  </a:moveTo>
                  <a:lnTo>
                    <a:pt x="885372" y="0"/>
                  </a:lnTo>
                  <a:lnTo>
                    <a:pt x="4970423" y="0"/>
                  </a:lnTo>
                  <a:lnTo>
                    <a:pt x="4970423" y="1050785"/>
                  </a:lnTo>
                  <a:lnTo>
                    <a:pt x="853681" y="1050785"/>
                  </a:lnTo>
                  <a:lnTo>
                    <a:pt x="0" y="525184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6621930" y="2631901"/>
              <a:ext cx="31675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배경</a:t>
              </a:r>
              <a:endPara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동기</a:t>
              </a:r>
              <a:endPara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grpSp>
          <p:nvGrpSpPr>
            <p:cNvPr id="123" name="그룹 122"/>
            <p:cNvGrpSpPr/>
            <p:nvPr/>
          </p:nvGrpSpPr>
          <p:grpSpPr>
            <a:xfrm>
              <a:off x="9866280" y="2647179"/>
              <a:ext cx="548508" cy="548508"/>
              <a:chOff x="3501890" y="2235984"/>
              <a:chExt cx="742599" cy="742599"/>
            </a:xfrm>
            <a:solidFill>
              <a:schemeClr val="bg1"/>
            </a:solidFill>
          </p:grpSpPr>
          <p:sp>
            <p:nvSpPr>
              <p:cNvPr id="104" name="Freeform 26"/>
              <p:cNvSpPr>
                <a:spLocks noEditPoints="1"/>
              </p:cNvSpPr>
              <p:nvPr/>
            </p:nvSpPr>
            <p:spPr bwMode="auto">
              <a:xfrm>
                <a:off x="3632530" y="2329066"/>
                <a:ext cx="481320" cy="530227"/>
              </a:xfrm>
              <a:custGeom>
                <a:avLst/>
                <a:gdLst>
                  <a:gd name="T0" fmla="*/ 3213 w 5216"/>
                  <a:gd name="T1" fmla="*/ 4910 h 5746"/>
                  <a:gd name="T2" fmla="*/ 3088 w 5216"/>
                  <a:gd name="T3" fmla="*/ 5286 h 5746"/>
                  <a:gd name="T4" fmla="*/ 3234 w 5216"/>
                  <a:gd name="T5" fmla="*/ 4814 h 5746"/>
                  <a:gd name="T6" fmla="*/ 2177 w 5216"/>
                  <a:gd name="T7" fmla="*/ 5379 h 5746"/>
                  <a:gd name="T8" fmla="*/ 2034 w 5216"/>
                  <a:gd name="T9" fmla="*/ 4999 h 5746"/>
                  <a:gd name="T10" fmla="*/ 1988 w 5216"/>
                  <a:gd name="T11" fmla="*/ 4809 h 5746"/>
                  <a:gd name="T12" fmla="*/ 5024 w 5216"/>
                  <a:gd name="T13" fmla="*/ 3173 h 5746"/>
                  <a:gd name="T14" fmla="*/ 193 w 5216"/>
                  <a:gd name="T15" fmla="*/ 3441 h 5746"/>
                  <a:gd name="T16" fmla="*/ 2552 w 5216"/>
                  <a:gd name="T17" fmla="*/ 198 h 5746"/>
                  <a:gd name="T18" fmla="*/ 2345 w 5216"/>
                  <a:gd name="T19" fmla="*/ 314 h 5746"/>
                  <a:gd name="T20" fmla="*/ 2202 w 5216"/>
                  <a:gd name="T21" fmla="*/ 550 h 5746"/>
                  <a:gd name="T22" fmla="*/ 2148 w 5216"/>
                  <a:gd name="T23" fmla="*/ 866 h 5746"/>
                  <a:gd name="T24" fmla="*/ 2165 w 5216"/>
                  <a:gd name="T25" fmla="*/ 4709 h 5746"/>
                  <a:gd name="T26" fmla="*/ 2247 w 5216"/>
                  <a:gd name="T27" fmla="*/ 5043 h 5746"/>
                  <a:gd name="T28" fmla="*/ 2370 w 5216"/>
                  <a:gd name="T29" fmla="*/ 5326 h 5746"/>
                  <a:gd name="T30" fmla="*/ 2508 w 5216"/>
                  <a:gd name="T31" fmla="*/ 5508 h 5746"/>
                  <a:gd name="T32" fmla="*/ 2643 w 5216"/>
                  <a:gd name="T33" fmla="*/ 5549 h 5746"/>
                  <a:gd name="T34" fmla="*/ 2783 w 5216"/>
                  <a:gd name="T35" fmla="*/ 5433 h 5746"/>
                  <a:gd name="T36" fmla="*/ 2917 w 5216"/>
                  <a:gd name="T37" fmla="*/ 5195 h 5746"/>
                  <a:gd name="T38" fmla="*/ 3023 w 5216"/>
                  <a:gd name="T39" fmla="*/ 4877 h 5746"/>
                  <a:gd name="T40" fmla="*/ 3072 w 5216"/>
                  <a:gd name="T41" fmla="*/ 4560 h 5746"/>
                  <a:gd name="T42" fmla="*/ 3060 w 5216"/>
                  <a:gd name="T43" fmla="*/ 700 h 5746"/>
                  <a:gd name="T44" fmla="*/ 2957 w 5216"/>
                  <a:gd name="T45" fmla="*/ 419 h 5746"/>
                  <a:gd name="T46" fmla="*/ 2778 w 5216"/>
                  <a:gd name="T47" fmla="*/ 238 h 5746"/>
                  <a:gd name="T48" fmla="*/ 2610 w 5216"/>
                  <a:gd name="T49" fmla="*/ 0 h 5746"/>
                  <a:gd name="T50" fmla="*/ 2869 w 5216"/>
                  <a:gd name="T51" fmla="*/ 69 h 5746"/>
                  <a:gd name="T52" fmla="*/ 3085 w 5216"/>
                  <a:gd name="T53" fmla="*/ 265 h 5746"/>
                  <a:gd name="T54" fmla="*/ 3232 w 5216"/>
                  <a:gd name="T55" fmla="*/ 586 h 5746"/>
                  <a:gd name="T56" fmla="*/ 3267 w 5216"/>
                  <a:gd name="T57" fmla="*/ 1935 h 5746"/>
                  <a:gd name="T58" fmla="*/ 3682 w 5216"/>
                  <a:gd name="T59" fmla="*/ 2061 h 5746"/>
                  <a:gd name="T60" fmla="*/ 3815 w 5216"/>
                  <a:gd name="T61" fmla="*/ 2031 h 5746"/>
                  <a:gd name="T62" fmla="*/ 3917 w 5216"/>
                  <a:gd name="T63" fmla="*/ 2133 h 5746"/>
                  <a:gd name="T64" fmla="*/ 4264 w 5216"/>
                  <a:gd name="T65" fmla="*/ 2470 h 5746"/>
                  <a:gd name="T66" fmla="*/ 4386 w 5216"/>
                  <a:gd name="T67" fmla="*/ 2402 h 5746"/>
                  <a:gd name="T68" fmla="*/ 4512 w 5216"/>
                  <a:gd name="T69" fmla="*/ 2474 h 5746"/>
                  <a:gd name="T70" fmla="*/ 5167 w 5216"/>
                  <a:gd name="T71" fmla="*/ 3035 h 5746"/>
                  <a:gd name="T72" fmla="*/ 5216 w 5216"/>
                  <a:gd name="T73" fmla="*/ 3119 h 5746"/>
                  <a:gd name="T74" fmla="*/ 5176 w 5216"/>
                  <a:gd name="T75" fmla="*/ 3651 h 5746"/>
                  <a:gd name="T76" fmla="*/ 3267 w 5216"/>
                  <a:gd name="T77" fmla="*/ 3077 h 5746"/>
                  <a:gd name="T78" fmla="*/ 3857 w 5216"/>
                  <a:gd name="T79" fmla="*/ 5178 h 5746"/>
                  <a:gd name="T80" fmla="*/ 3864 w 5216"/>
                  <a:gd name="T81" fmla="*/ 5505 h 5746"/>
                  <a:gd name="T82" fmla="*/ 3773 w 5216"/>
                  <a:gd name="T83" fmla="*/ 5571 h 5746"/>
                  <a:gd name="T84" fmla="*/ 2801 w 5216"/>
                  <a:gd name="T85" fmla="*/ 5683 h 5746"/>
                  <a:gd name="T86" fmla="*/ 2610 w 5216"/>
                  <a:gd name="T87" fmla="*/ 5746 h 5746"/>
                  <a:gd name="T88" fmla="*/ 2421 w 5216"/>
                  <a:gd name="T89" fmla="*/ 5683 h 5746"/>
                  <a:gd name="T90" fmla="*/ 1442 w 5216"/>
                  <a:gd name="T91" fmla="*/ 5571 h 5746"/>
                  <a:gd name="T92" fmla="*/ 1351 w 5216"/>
                  <a:gd name="T93" fmla="*/ 5505 h 5746"/>
                  <a:gd name="T94" fmla="*/ 1359 w 5216"/>
                  <a:gd name="T95" fmla="*/ 5178 h 5746"/>
                  <a:gd name="T96" fmla="*/ 1955 w 5216"/>
                  <a:gd name="T97" fmla="*/ 3075 h 5746"/>
                  <a:gd name="T98" fmla="*/ 40 w 5216"/>
                  <a:gd name="T99" fmla="*/ 3651 h 5746"/>
                  <a:gd name="T100" fmla="*/ 0 w 5216"/>
                  <a:gd name="T101" fmla="*/ 3119 h 5746"/>
                  <a:gd name="T102" fmla="*/ 47 w 5216"/>
                  <a:gd name="T103" fmla="*/ 3035 h 5746"/>
                  <a:gd name="T104" fmla="*/ 704 w 5216"/>
                  <a:gd name="T105" fmla="*/ 2474 h 5746"/>
                  <a:gd name="T106" fmla="*/ 829 w 5216"/>
                  <a:gd name="T107" fmla="*/ 2402 h 5746"/>
                  <a:gd name="T108" fmla="*/ 953 w 5216"/>
                  <a:gd name="T109" fmla="*/ 2470 h 5746"/>
                  <a:gd name="T110" fmla="*/ 1298 w 5216"/>
                  <a:gd name="T111" fmla="*/ 2133 h 5746"/>
                  <a:gd name="T112" fmla="*/ 1400 w 5216"/>
                  <a:gd name="T113" fmla="*/ 2031 h 5746"/>
                  <a:gd name="T114" fmla="*/ 1533 w 5216"/>
                  <a:gd name="T115" fmla="*/ 2061 h 5746"/>
                  <a:gd name="T116" fmla="*/ 1955 w 5216"/>
                  <a:gd name="T117" fmla="*/ 1931 h 5746"/>
                  <a:gd name="T118" fmla="*/ 1990 w 5216"/>
                  <a:gd name="T119" fmla="*/ 586 h 5746"/>
                  <a:gd name="T120" fmla="*/ 2137 w 5216"/>
                  <a:gd name="T121" fmla="*/ 265 h 5746"/>
                  <a:gd name="T122" fmla="*/ 2353 w 5216"/>
                  <a:gd name="T123" fmla="*/ 69 h 5746"/>
                  <a:gd name="T124" fmla="*/ 2610 w 5216"/>
                  <a:gd name="T125" fmla="*/ 0 h 5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216" h="5746">
                    <a:moveTo>
                      <a:pt x="3234" y="4814"/>
                    </a:moveTo>
                    <a:lnTo>
                      <a:pt x="3230" y="4826"/>
                    </a:lnTo>
                    <a:lnTo>
                      <a:pt x="3230" y="4826"/>
                    </a:lnTo>
                    <a:lnTo>
                      <a:pt x="3213" y="4910"/>
                    </a:lnTo>
                    <a:lnTo>
                      <a:pt x="3188" y="4999"/>
                    </a:lnTo>
                    <a:lnTo>
                      <a:pt x="3160" y="5094"/>
                    </a:lnTo>
                    <a:lnTo>
                      <a:pt x="3127" y="5190"/>
                    </a:lnTo>
                    <a:lnTo>
                      <a:pt x="3088" y="5286"/>
                    </a:lnTo>
                    <a:lnTo>
                      <a:pt x="3044" y="5379"/>
                    </a:lnTo>
                    <a:lnTo>
                      <a:pt x="3677" y="5379"/>
                    </a:lnTo>
                    <a:lnTo>
                      <a:pt x="3677" y="5265"/>
                    </a:lnTo>
                    <a:lnTo>
                      <a:pt x="3234" y="4814"/>
                    </a:lnTo>
                    <a:close/>
                    <a:moveTo>
                      <a:pt x="1988" y="4809"/>
                    </a:moveTo>
                    <a:lnTo>
                      <a:pt x="1538" y="5265"/>
                    </a:lnTo>
                    <a:lnTo>
                      <a:pt x="1538" y="5379"/>
                    </a:lnTo>
                    <a:lnTo>
                      <a:pt x="2177" y="5379"/>
                    </a:lnTo>
                    <a:lnTo>
                      <a:pt x="2134" y="5286"/>
                    </a:lnTo>
                    <a:lnTo>
                      <a:pt x="2095" y="5190"/>
                    </a:lnTo>
                    <a:lnTo>
                      <a:pt x="2062" y="5094"/>
                    </a:lnTo>
                    <a:lnTo>
                      <a:pt x="2034" y="4999"/>
                    </a:lnTo>
                    <a:lnTo>
                      <a:pt x="2009" y="4910"/>
                    </a:lnTo>
                    <a:lnTo>
                      <a:pt x="1992" y="4826"/>
                    </a:lnTo>
                    <a:lnTo>
                      <a:pt x="1992" y="4826"/>
                    </a:lnTo>
                    <a:lnTo>
                      <a:pt x="1988" y="4809"/>
                    </a:lnTo>
                    <a:close/>
                    <a:moveTo>
                      <a:pt x="3267" y="2155"/>
                    </a:moveTo>
                    <a:lnTo>
                      <a:pt x="3267" y="2874"/>
                    </a:lnTo>
                    <a:lnTo>
                      <a:pt x="5024" y="3441"/>
                    </a:lnTo>
                    <a:lnTo>
                      <a:pt x="5024" y="3173"/>
                    </a:lnTo>
                    <a:lnTo>
                      <a:pt x="3267" y="2155"/>
                    </a:lnTo>
                    <a:close/>
                    <a:moveTo>
                      <a:pt x="1950" y="2155"/>
                    </a:moveTo>
                    <a:lnTo>
                      <a:pt x="193" y="3173"/>
                    </a:lnTo>
                    <a:lnTo>
                      <a:pt x="193" y="3441"/>
                    </a:lnTo>
                    <a:lnTo>
                      <a:pt x="1950" y="2874"/>
                    </a:lnTo>
                    <a:lnTo>
                      <a:pt x="1950" y="2155"/>
                    </a:lnTo>
                    <a:close/>
                    <a:moveTo>
                      <a:pt x="2610" y="193"/>
                    </a:moveTo>
                    <a:lnTo>
                      <a:pt x="2552" y="198"/>
                    </a:lnTo>
                    <a:lnTo>
                      <a:pt x="2496" y="212"/>
                    </a:lnTo>
                    <a:lnTo>
                      <a:pt x="2444" y="238"/>
                    </a:lnTo>
                    <a:lnTo>
                      <a:pt x="2393" y="272"/>
                    </a:lnTo>
                    <a:lnTo>
                      <a:pt x="2345" y="314"/>
                    </a:lnTo>
                    <a:lnTo>
                      <a:pt x="2303" y="363"/>
                    </a:lnTo>
                    <a:lnTo>
                      <a:pt x="2265" y="419"/>
                    </a:lnTo>
                    <a:lnTo>
                      <a:pt x="2230" y="481"/>
                    </a:lnTo>
                    <a:lnTo>
                      <a:pt x="2202" y="550"/>
                    </a:lnTo>
                    <a:lnTo>
                      <a:pt x="2179" y="623"/>
                    </a:lnTo>
                    <a:lnTo>
                      <a:pt x="2162" y="700"/>
                    </a:lnTo>
                    <a:lnTo>
                      <a:pt x="2151" y="782"/>
                    </a:lnTo>
                    <a:lnTo>
                      <a:pt x="2148" y="866"/>
                    </a:lnTo>
                    <a:lnTo>
                      <a:pt x="2148" y="4494"/>
                    </a:lnTo>
                    <a:lnTo>
                      <a:pt x="2149" y="4560"/>
                    </a:lnTo>
                    <a:lnTo>
                      <a:pt x="2155" y="4632"/>
                    </a:lnTo>
                    <a:lnTo>
                      <a:pt x="2165" y="4709"/>
                    </a:lnTo>
                    <a:lnTo>
                      <a:pt x="2179" y="4788"/>
                    </a:lnTo>
                    <a:lnTo>
                      <a:pt x="2198" y="4877"/>
                    </a:lnTo>
                    <a:lnTo>
                      <a:pt x="2221" y="4961"/>
                    </a:lnTo>
                    <a:lnTo>
                      <a:pt x="2247" y="5043"/>
                    </a:lnTo>
                    <a:lnTo>
                      <a:pt x="2274" y="5122"/>
                    </a:lnTo>
                    <a:lnTo>
                      <a:pt x="2305" y="5195"/>
                    </a:lnTo>
                    <a:lnTo>
                      <a:pt x="2337" y="5264"/>
                    </a:lnTo>
                    <a:lnTo>
                      <a:pt x="2370" y="5326"/>
                    </a:lnTo>
                    <a:lnTo>
                      <a:pt x="2403" y="5384"/>
                    </a:lnTo>
                    <a:lnTo>
                      <a:pt x="2438" y="5433"/>
                    </a:lnTo>
                    <a:lnTo>
                      <a:pt x="2473" y="5475"/>
                    </a:lnTo>
                    <a:lnTo>
                      <a:pt x="2508" y="5508"/>
                    </a:lnTo>
                    <a:lnTo>
                      <a:pt x="2543" y="5533"/>
                    </a:lnTo>
                    <a:lnTo>
                      <a:pt x="2578" y="5549"/>
                    </a:lnTo>
                    <a:lnTo>
                      <a:pt x="2610" y="5554"/>
                    </a:lnTo>
                    <a:lnTo>
                      <a:pt x="2643" y="5549"/>
                    </a:lnTo>
                    <a:lnTo>
                      <a:pt x="2678" y="5533"/>
                    </a:lnTo>
                    <a:lnTo>
                      <a:pt x="2713" y="5508"/>
                    </a:lnTo>
                    <a:lnTo>
                      <a:pt x="2748" y="5475"/>
                    </a:lnTo>
                    <a:lnTo>
                      <a:pt x="2783" y="5433"/>
                    </a:lnTo>
                    <a:lnTo>
                      <a:pt x="2818" y="5384"/>
                    </a:lnTo>
                    <a:lnTo>
                      <a:pt x="2852" y="5326"/>
                    </a:lnTo>
                    <a:lnTo>
                      <a:pt x="2885" y="5264"/>
                    </a:lnTo>
                    <a:lnTo>
                      <a:pt x="2917" y="5195"/>
                    </a:lnTo>
                    <a:lnTo>
                      <a:pt x="2946" y="5122"/>
                    </a:lnTo>
                    <a:lnTo>
                      <a:pt x="2974" y="5043"/>
                    </a:lnTo>
                    <a:lnTo>
                      <a:pt x="3001" y="4961"/>
                    </a:lnTo>
                    <a:lnTo>
                      <a:pt x="3023" y="4877"/>
                    </a:lnTo>
                    <a:lnTo>
                      <a:pt x="3043" y="4788"/>
                    </a:lnTo>
                    <a:lnTo>
                      <a:pt x="3057" y="4709"/>
                    </a:lnTo>
                    <a:lnTo>
                      <a:pt x="3065" y="4632"/>
                    </a:lnTo>
                    <a:lnTo>
                      <a:pt x="3072" y="4560"/>
                    </a:lnTo>
                    <a:lnTo>
                      <a:pt x="3074" y="4494"/>
                    </a:lnTo>
                    <a:lnTo>
                      <a:pt x="3074" y="866"/>
                    </a:lnTo>
                    <a:lnTo>
                      <a:pt x="3071" y="782"/>
                    </a:lnTo>
                    <a:lnTo>
                      <a:pt x="3060" y="700"/>
                    </a:lnTo>
                    <a:lnTo>
                      <a:pt x="3043" y="623"/>
                    </a:lnTo>
                    <a:lnTo>
                      <a:pt x="3020" y="550"/>
                    </a:lnTo>
                    <a:lnTo>
                      <a:pt x="2992" y="481"/>
                    </a:lnTo>
                    <a:lnTo>
                      <a:pt x="2957" y="419"/>
                    </a:lnTo>
                    <a:lnTo>
                      <a:pt x="2918" y="363"/>
                    </a:lnTo>
                    <a:lnTo>
                      <a:pt x="2876" y="314"/>
                    </a:lnTo>
                    <a:lnTo>
                      <a:pt x="2829" y="272"/>
                    </a:lnTo>
                    <a:lnTo>
                      <a:pt x="2778" y="238"/>
                    </a:lnTo>
                    <a:lnTo>
                      <a:pt x="2726" y="212"/>
                    </a:lnTo>
                    <a:lnTo>
                      <a:pt x="2670" y="198"/>
                    </a:lnTo>
                    <a:lnTo>
                      <a:pt x="2610" y="193"/>
                    </a:lnTo>
                    <a:close/>
                    <a:moveTo>
                      <a:pt x="2610" y="0"/>
                    </a:moveTo>
                    <a:lnTo>
                      <a:pt x="2678" y="4"/>
                    </a:lnTo>
                    <a:lnTo>
                      <a:pt x="2743" y="18"/>
                    </a:lnTo>
                    <a:lnTo>
                      <a:pt x="2808" y="39"/>
                    </a:lnTo>
                    <a:lnTo>
                      <a:pt x="2869" y="69"/>
                    </a:lnTo>
                    <a:lnTo>
                      <a:pt x="2927" y="107"/>
                    </a:lnTo>
                    <a:lnTo>
                      <a:pt x="2983" y="153"/>
                    </a:lnTo>
                    <a:lnTo>
                      <a:pt x="3036" y="205"/>
                    </a:lnTo>
                    <a:lnTo>
                      <a:pt x="3085" y="265"/>
                    </a:lnTo>
                    <a:lnTo>
                      <a:pt x="3132" y="338"/>
                    </a:lnTo>
                    <a:lnTo>
                      <a:pt x="3172" y="415"/>
                    </a:lnTo>
                    <a:lnTo>
                      <a:pt x="3206" y="499"/>
                    </a:lnTo>
                    <a:lnTo>
                      <a:pt x="3232" y="586"/>
                    </a:lnTo>
                    <a:lnTo>
                      <a:pt x="3251" y="677"/>
                    </a:lnTo>
                    <a:lnTo>
                      <a:pt x="3263" y="770"/>
                    </a:lnTo>
                    <a:lnTo>
                      <a:pt x="3267" y="866"/>
                    </a:lnTo>
                    <a:lnTo>
                      <a:pt x="3267" y="1935"/>
                    </a:lnTo>
                    <a:lnTo>
                      <a:pt x="3633" y="2147"/>
                    </a:lnTo>
                    <a:lnTo>
                      <a:pt x="3643" y="2113"/>
                    </a:lnTo>
                    <a:lnTo>
                      <a:pt x="3661" y="2085"/>
                    </a:lnTo>
                    <a:lnTo>
                      <a:pt x="3682" y="2061"/>
                    </a:lnTo>
                    <a:lnTo>
                      <a:pt x="3710" y="2042"/>
                    </a:lnTo>
                    <a:lnTo>
                      <a:pt x="3742" y="2031"/>
                    </a:lnTo>
                    <a:lnTo>
                      <a:pt x="3777" y="2026"/>
                    </a:lnTo>
                    <a:lnTo>
                      <a:pt x="3815" y="2031"/>
                    </a:lnTo>
                    <a:lnTo>
                      <a:pt x="3850" y="2047"/>
                    </a:lnTo>
                    <a:lnTo>
                      <a:pt x="3880" y="2070"/>
                    </a:lnTo>
                    <a:lnTo>
                      <a:pt x="3903" y="2098"/>
                    </a:lnTo>
                    <a:lnTo>
                      <a:pt x="3917" y="2133"/>
                    </a:lnTo>
                    <a:lnTo>
                      <a:pt x="3922" y="2171"/>
                    </a:lnTo>
                    <a:lnTo>
                      <a:pt x="3922" y="2315"/>
                    </a:lnTo>
                    <a:lnTo>
                      <a:pt x="4248" y="2503"/>
                    </a:lnTo>
                    <a:lnTo>
                      <a:pt x="4264" y="2470"/>
                    </a:lnTo>
                    <a:lnTo>
                      <a:pt x="4286" y="2442"/>
                    </a:lnTo>
                    <a:lnTo>
                      <a:pt x="4316" y="2419"/>
                    </a:lnTo>
                    <a:lnTo>
                      <a:pt x="4349" y="2407"/>
                    </a:lnTo>
                    <a:lnTo>
                      <a:pt x="4386" y="2402"/>
                    </a:lnTo>
                    <a:lnTo>
                      <a:pt x="4425" y="2407"/>
                    </a:lnTo>
                    <a:lnTo>
                      <a:pt x="4460" y="2421"/>
                    </a:lnTo>
                    <a:lnTo>
                      <a:pt x="4490" y="2444"/>
                    </a:lnTo>
                    <a:lnTo>
                      <a:pt x="4512" y="2474"/>
                    </a:lnTo>
                    <a:lnTo>
                      <a:pt x="4526" y="2509"/>
                    </a:lnTo>
                    <a:lnTo>
                      <a:pt x="4532" y="2547"/>
                    </a:lnTo>
                    <a:lnTo>
                      <a:pt x="4532" y="2668"/>
                    </a:lnTo>
                    <a:lnTo>
                      <a:pt x="5167" y="3035"/>
                    </a:lnTo>
                    <a:lnTo>
                      <a:pt x="5188" y="3051"/>
                    </a:lnTo>
                    <a:lnTo>
                      <a:pt x="5202" y="3070"/>
                    </a:lnTo>
                    <a:lnTo>
                      <a:pt x="5213" y="3093"/>
                    </a:lnTo>
                    <a:lnTo>
                      <a:pt x="5216" y="3119"/>
                    </a:lnTo>
                    <a:lnTo>
                      <a:pt x="5216" y="3574"/>
                    </a:lnTo>
                    <a:lnTo>
                      <a:pt x="5211" y="3604"/>
                    </a:lnTo>
                    <a:lnTo>
                      <a:pt x="5197" y="3630"/>
                    </a:lnTo>
                    <a:lnTo>
                      <a:pt x="5176" y="3651"/>
                    </a:lnTo>
                    <a:lnTo>
                      <a:pt x="5150" y="3665"/>
                    </a:lnTo>
                    <a:lnTo>
                      <a:pt x="5120" y="3668"/>
                    </a:lnTo>
                    <a:lnTo>
                      <a:pt x="5090" y="3665"/>
                    </a:lnTo>
                    <a:lnTo>
                      <a:pt x="3267" y="3077"/>
                    </a:lnTo>
                    <a:lnTo>
                      <a:pt x="3267" y="4494"/>
                    </a:lnTo>
                    <a:lnTo>
                      <a:pt x="3263" y="4573"/>
                    </a:lnTo>
                    <a:lnTo>
                      <a:pt x="3841" y="5159"/>
                    </a:lnTo>
                    <a:lnTo>
                      <a:pt x="3857" y="5178"/>
                    </a:lnTo>
                    <a:lnTo>
                      <a:pt x="3866" y="5201"/>
                    </a:lnTo>
                    <a:lnTo>
                      <a:pt x="3869" y="5225"/>
                    </a:lnTo>
                    <a:lnTo>
                      <a:pt x="3869" y="5475"/>
                    </a:lnTo>
                    <a:lnTo>
                      <a:pt x="3864" y="5505"/>
                    </a:lnTo>
                    <a:lnTo>
                      <a:pt x="3850" y="5531"/>
                    </a:lnTo>
                    <a:lnTo>
                      <a:pt x="3829" y="5552"/>
                    </a:lnTo>
                    <a:lnTo>
                      <a:pt x="3803" y="5566"/>
                    </a:lnTo>
                    <a:lnTo>
                      <a:pt x="3773" y="5571"/>
                    </a:lnTo>
                    <a:lnTo>
                      <a:pt x="2920" y="5571"/>
                    </a:lnTo>
                    <a:lnTo>
                      <a:pt x="2883" y="5613"/>
                    </a:lnTo>
                    <a:lnTo>
                      <a:pt x="2843" y="5652"/>
                    </a:lnTo>
                    <a:lnTo>
                      <a:pt x="2801" y="5683"/>
                    </a:lnTo>
                    <a:lnTo>
                      <a:pt x="2755" y="5710"/>
                    </a:lnTo>
                    <a:lnTo>
                      <a:pt x="2710" y="5731"/>
                    </a:lnTo>
                    <a:lnTo>
                      <a:pt x="2661" y="5741"/>
                    </a:lnTo>
                    <a:lnTo>
                      <a:pt x="2610" y="5746"/>
                    </a:lnTo>
                    <a:lnTo>
                      <a:pt x="2561" y="5741"/>
                    </a:lnTo>
                    <a:lnTo>
                      <a:pt x="2512" y="5731"/>
                    </a:lnTo>
                    <a:lnTo>
                      <a:pt x="2466" y="5710"/>
                    </a:lnTo>
                    <a:lnTo>
                      <a:pt x="2421" y="5683"/>
                    </a:lnTo>
                    <a:lnTo>
                      <a:pt x="2379" y="5652"/>
                    </a:lnTo>
                    <a:lnTo>
                      <a:pt x="2338" y="5613"/>
                    </a:lnTo>
                    <a:lnTo>
                      <a:pt x="2302" y="5571"/>
                    </a:lnTo>
                    <a:lnTo>
                      <a:pt x="1442" y="5571"/>
                    </a:lnTo>
                    <a:lnTo>
                      <a:pt x="1412" y="5566"/>
                    </a:lnTo>
                    <a:lnTo>
                      <a:pt x="1386" y="5552"/>
                    </a:lnTo>
                    <a:lnTo>
                      <a:pt x="1365" y="5531"/>
                    </a:lnTo>
                    <a:lnTo>
                      <a:pt x="1351" y="5505"/>
                    </a:lnTo>
                    <a:lnTo>
                      <a:pt x="1347" y="5475"/>
                    </a:lnTo>
                    <a:lnTo>
                      <a:pt x="1347" y="5225"/>
                    </a:lnTo>
                    <a:lnTo>
                      <a:pt x="1349" y="5201"/>
                    </a:lnTo>
                    <a:lnTo>
                      <a:pt x="1359" y="5178"/>
                    </a:lnTo>
                    <a:lnTo>
                      <a:pt x="1373" y="5159"/>
                    </a:lnTo>
                    <a:lnTo>
                      <a:pt x="1957" y="4566"/>
                    </a:lnTo>
                    <a:lnTo>
                      <a:pt x="1955" y="4494"/>
                    </a:lnTo>
                    <a:lnTo>
                      <a:pt x="1955" y="3075"/>
                    </a:lnTo>
                    <a:lnTo>
                      <a:pt x="126" y="3665"/>
                    </a:lnTo>
                    <a:lnTo>
                      <a:pt x="96" y="3668"/>
                    </a:lnTo>
                    <a:lnTo>
                      <a:pt x="67" y="3665"/>
                    </a:lnTo>
                    <a:lnTo>
                      <a:pt x="40" y="3651"/>
                    </a:lnTo>
                    <a:lnTo>
                      <a:pt x="18" y="3630"/>
                    </a:lnTo>
                    <a:lnTo>
                      <a:pt x="5" y="3604"/>
                    </a:lnTo>
                    <a:lnTo>
                      <a:pt x="0" y="3574"/>
                    </a:lnTo>
                    <a:lnTo>
                      <a:pt x="0" y="3119"/>
                    </a:lnTo>
                    <a:lnTo>
                      <a:pt x="4" y="3093"/>
                    </a:lnTo>
                    <a:lnTo>
                      <a:pt x="12" y="3070"/>
                    </a:lnTo>
                    <a:lnTo>
                      <a:pt x="28" y="3051"/>
                    </a:lnTo>
                    <a:lnTo>
                      <a:pt x="47" y="3035"/>
                    </a:lnTo>
                    <a:lnTo>
                      <a:pt x="683" y="2668"/>
                    </a:lnTo>
                    <a:lnTo>
                      <a:pt x="683" y="2547"/>
                    </a:lnTo>
                    <a:lnTo>
                      <a:pt x="688" y="2509"/>
                    </a:lnTo>
                    <a:lnTo>
                      <a:pt x="704" y="2474"/>
                    </a:lnTo>
                    <a:lnTo>
                      <a:pt x="727" y="2444"/>
                    </a:lnTo>
                    <a:lnTo>
                      <a:pt x="755" y="2421"/>
                    </a:lnTo>
                    <a:lnTo>
                      <a:pt x="790" y="2407"/>
                    </a:lnTo>
                    <a:lnTo>
                      <a:pt x="829" y="2402"/>
                    </a:lnTo>
                    <a:lnTo>
                      <a:pt x="867" y="2407"/>
                    </a:lnTo>
                    <a:lnTo>
                      <a:pt x="900" y="2421"/>
                    </a:lnTo>
                    <a:lnTo>
                      <a:pt x="930" y="2442"/>
                    </a:lnTo>
                    <a:lnTo>
                      <a:pt x="953" y="2470"/>
                    </a:lnTo>
                    <a:lnTo>
                      <a:pt x="967" y="2503"/>
                    </a:lnTo>
                    <a:lnTo>
                      <a:pt x="1293" y="2315"/>
                    </a:lnTo>
                    <a:lnTo>
                      <a:pt x="1293" y="2171"/>
                    </a:lnTo>
                    <a:lnTo>
                      <a:pt x="1298" y="2133"/>
                    </a:lnTo>
                    <a:lnTo>
                      <a:pt x="1314" y="2098"/>
                    </a:lnTo>
                    <a:lnTo>
                      <a:pt x="1337" y="2070"/>
                    </a:lnTo>
                    <a:lnTo>
                      <a:pt x="1365" y="2047"/>
                    </a:lnTo>
                    <a:lnTo>
                      <a:pt x="1400" y="2031"/>
                    </a:lnTo>
                    <a:lnTo>
                      <a:pt x="1438" y="2026"/>
                    </a:lnTo>
                    <a:lnTo>
                      <a:pt x="1473" y="2031"/>
                    </a:lnTo>
                    <a:lnTo>
                      <a:pt x="1505" y="2042"/>
                    </a:lnTo>
                    <a:lnTo>
                      <a:pt x="1533" y="2061"/>
                    </a:lnTo>
                    <a:lnTo>
                      <a:pt x="1555" y="2085"/>
                    </a:lnTo>
                    <a:lnTo>
                      <a:pt x="1573" y="2113"/>
                    </a:lnTo>
                    <a:lnTo>
                      <a:pt x="1582" y="2147"/>
                    </a:lnTo>
                    <a:lnTo>
                      <a:pt x="1955" y="1931"/>
                    </a:lnTo>
                    <a:lnTo>
                      <a:pt x="1955" y="866"/>
                    </a:lnTo>
                    <a:lnTo>
                      <a:pt x="1958" y="770"/>
                    </a:lnTo>
                    <a:lnTo>
                      <a:pt x="1971" y="677"/>
                    </a:lnTo>
                    <a:lnTo>
                      <a:pt x="1990" y="586"/>
                    </a:lnTo>
                    <a:lnTo>
                      <a:pt x="2016" y="499"/>
                    </a:lnTo>
                    <a:lnTo>
                      <a:pt x="2049" y="415"/>
                    </a:lnTo>
                    <a:lnTo>
                      <a:pt x="2090" y="338"/>
                    </a:lnTo>
                    <a:lnTo>
                      <a:pt x="2137" y="265"/>
                    </a:lnTo>
                    <a:lnTo>
                      <a:pt x="2186" y="205"/>
                    </a:lnTo>
                    <a:lnTo>
                      <a:pt x="2239" y="153"/>
                    </a:lnTo>
                    <a:lnTo>
                      <a:pt x="2295" y="107"/>
                    </a:lnTo>
                    <a:lnTo>
                      <a:pt x="2353" y="69"/>
                    </a:lnTo>
                    <a:lnTo>
                      <a:pt x="2414" y="39"/>
                    </a:lnTo>
                    <a:lnTo>
                      <a:pt x="2479" y="18"/>
                    </a:lnTo>
                    <a:lnTo>
                      <a:pt x="2543" y="4"/>
                    </a:lnTo>
                    <a:lnTo>
                      <a:pt x="26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" name="도넛 115"/>
              <p:cNvSpPr/>
              <p:nvPr/>
            </p:nvSpPr>
            <p:spPr>
              <a:xfrm>
                <a:off x="3501890" y="2235984"/>
                <a:ext cx="742599" cy="742599"/>
              </a:xfrm>
              <a:prstGeom prst="donut">
                <a:avLst>
                  <a:gd name="adj" fmla="val 345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도넛 116"/>
            <p:cNvSpPr/>
            <p:nvPr/>
          </p:nvSpPr>
          <p:spPr>
            <a:xfrm>
              <a:off x="9866280" y="3550718"/>
              <a:ext cx="548508" cy="548508"/>
            </a:xfrm>
            <a:prstGeom prst="donut">
              <a:avLst>
                <a:gd name="adj" fmla="val 34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도넛 117"/>
            <p:cNvSpPr/>
            <p:nvPr/>
          </p:nvSpPr>
          <p:spPr>
            <a:xfrm>
              <a:off x="9866280" y="4423783"/>
              <a:ext cx="548508" cy="548508"/>
            </a:xfrm>
            <a:prstGeom prst="donut">
              <a:avLst>
                <a:gd name="adj" fmla="val 34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도넛 118"/>
            <p:cNvSpPr/>
            <p:nvPr/>
          </p:nvSpPr>
          <p:spPr>
            <a:xfrm>
              <a:off x="9866280" y="5319837"/>
              <a:ext cx="548508" cy="548508"/>
            </a:xfrm>
            <a:prstGeom prst="donut">
              <a:avLst>
                <a:gd name="adj" fmla="val 34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6610852" y="3525902"/>
              <a:ext cx="31675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스토리</a:t>
              </a:r>
              <a:endPara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도구</a:t>
              </a: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6599774" y="4419903"/>
              <a:ext cx="31675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과정</a:t>
              </a:r>
              <a:endPara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결과물</a:t>
              </a:r>
              <a:endPara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6588696" y="5313904"/>
              <a:ext cx="31675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예정</a:t>
              </a:r>
              <a:endPara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r"/>
              <a:r>
                <a:rPr lang="en-US" altLang="ko-KR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Q&amp;A</a:t>
              </a:r>
              <a:endPara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73B389C-48B7-CE44-AC3B-66F9FF637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905" y="4985710"/>
            <a:ext cx="303804" cy="305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3A21BF-C1E4-9943-96D3-3D7DAC0FE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54" y="3075293"/>
            <a:ext cx="592477" cy="5924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67B19D-519A-5341-B241-41E922685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38251" y="4049130"/>
            <a:ext cx="380043" cy="3800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51CB0F-6C27-5441-900C-AFBD9449D68F}"/>
              </a:ext>
            </a:extLst>
          </p:cNvPr>
          <p:cNvSpPr txBox="1"/>
          <p:nvPr/>
        </p:nvSpPr>
        <p:spPr>
          <a:xfrm>
            <a:off x="3118921" y="5794981"/>
            <a:ext cx="7589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 err="1"/>
              <a:t>오픈카톡</a:t>
            </a:r>
            <a:r>
              <a:rPr kumimoji="1" lang="en-US" altLang="ko-KR" sz="4400" dirty="0"/>
              <a:t>:</a:t>
            </a:r>
            <a:r>
              <a:rPr kumimoji="1" lang="ko-KR" altLang="en-US" sz="4400" dirty="0"/>
              <a:t> </a:t>
            </a:r>
            <a:r>
              <a:rPr kumimoji="1" lang="en-US" altLang="ko-KR" sz="4400" dirty="0"/>
              <a:t>“</a:t>
            </a:r>
            <a:r>
              <a:rPr kumimoji="1" lang="ko-KR" altLang="en-US" sz="4400" dirty="0" err="1"/>
              <a:t>검색어</a:t>
            </a:r>
            <a:r>
              <a:rPr kumimoji="1" lang="en-US" altLang="ko-KR" sz="4400" dirty="0"/>
              <a:t>extension”</a:t>
            </a:r>
            <a:endParaRPr kumimoji="1"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73386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46743" y="0"/>
            <a:ext cx="2931886" cy="1553237"/>
          </a:xfrm>
          <a:prstGeom prst="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검색어</a:t>
            </a:r>
            <a:r>
              <a:rPr lang="en-US" altLang="ko-KR" dirty="0"/>
              <a:t> Extension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React.js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10944" y="3662532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0944" y="4199733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310944" y="4736934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310944" y="5274135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310944" y="5811337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직사각형 74"/>
          <p:cNvSpPr/>
          <p:nvPr/>
        </p:nvSpPr>
        <p:spPr>
          <a:xfrm>
            <a:off x="277005" y="6568069"/>
            <a:ext cx="18632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copyright@hyedu.me</a:t>
            </a:r>
            <a:endParaRPr lang="ko-KR" altLang="en-US" sz="110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699F29FB-C941-EA46-A129-8F986C615CA5}"/>
              </a:ext>
            </a:extLst>
          </p:cNvPr>
          <p:cNvSpPr/>
          <p:nvPr/>
        </p:nvSpPr>
        <p:spPr>
          <a:xfrm>
            <a:off x="309457" y="4436635"/>
            <a:ext cx="1440000" cy="125999"/>
          </a:xfrm>
          <a:prstGeom prst="roundRect">
            <a:avLst/>
          </a:prstGeom>
          <a:solidFill>
            <a:srgbClr val="E8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9B2FC5-4450-7A4D-9976-8E6791FDB73C}"/>
              </a:ext>
            </a:extLst>
          </p:cNvPr>
          <p:cNvSpPr/>
          <p:nvPr/>
        </p:nvSpPr>
        <p:spPr>
          <a:xfrm>
            <a:off x="229451" y="4116982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개발동기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및 배경</a:t>
            </a: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52807E62-373B-4645-AB2C-CEF5A62D0865}"/>
              </a:ext>
            </a:extLst>
          </p:cNvPr>
          <p:cNvSpPr/>
          <p:nvPr/>
        </p:nvSpPr>
        <p:spPr>
          <a:xfrm>
            <a:off x="309457" y="4985710"/>
            <a:ext cx="1056205" cy="125999"/>
          </a:xfrm>
          <a:prstGeom prst="round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138D141-CBB6-CF42-97B9-F5ECAA71432C}"/>
              </a:ext>
            </a:extLst>
          </p:cNvPr>
          <p:cNvSpPr/>
          <p:nvPr/>
        </p:nvSpPr>
        <p:spPr>
          <a:xfrm>
            <a:off x="229451" y="4654183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스토리 및 도구</a:t>
            </a: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EC82EB7-F3C9-BC4E-AAD5-D37BF45C1E13}"/>
              </a:ext>
            </a:extLst>
          </p:cNvPr>
          <p:cNvSpPr/>
          <p:nvPr/>
        </p:nvSpPr>
        <p:spPr>
          <a:xfrm>
            <a:off x="309457" y="5499161"/>
            <a:ext cx="2160000" cy="1259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E7C901-46F7-094F-B5E6-BFA0D2948968}"/>
              </a:ext>
            </a:extLst>
          </p:cNvPr>
          <p:cNvSpPr/>
          <p:nvPr/>
        </p:nvSpPr>
        <p:spPr>
          <a:xfrm>
            <a:off x="229451" y="5191384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개발과정 및 결과물 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3DA4FAF-4228-7F46-BEBF-DB82C4C64B73}"/>
              </a:ext>
            </a:extLst>
          </p:cNvPr>
          <p:cNvSpPr/>
          <p:nvPr/>
        </p:nvSpPr>
        <p:spPr>
          <a:xfrm>
            <a:off x="229451" y="5728585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Q&amp;A</a:t>
            </a:r>
            <a:endParaRPr lang="ko-KR" altLang="en-US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C302A2A5-7FFF-C743-8C23-901EF298337E}"/>
              </a:ext>
            </a:extLst>
          </p:cNvPr>
          <p:cNvSpPr/>
          <p:nvPr/>
        </p:nvSpPr>
        <p:spPr>
          <a:xfrm>
            <a:off x="309458" y="6039175"/>
            <a:ext cx="720000" cy="125999"/>
          </a:xfrm>
          <a:prstGeom prst="roundRect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17D1BDC-75AE-BB4F-BA70-F1CA8D9E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562" y="2022534"/>
            <a:ext cx="6123333" cy="3983050"/>
          </a:xfrm>
          <a:prstGeom prst="rect">
            <a:avLst/>
          </a:prstGeom>
        </p:spPr>
      </p:pic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327D7D6-F764-D947-AA79-D2C6E881BDB6}"/>
              </a:ext>
            </a:extLst>
          </p:cNvPr>
          <p:cNvGrpSpPr/>
          <p:nvPr/>
        </p:nvGrpSpPr>
        <p:grpSpPr>
          <a:xfrm>
            <a:off x="4531563" y="-51734"/>
            <a:ext cx="7660437" cy="3413066"/>
            <a:chOff x="4531563" y="407151"/>
            <a:chExt cx="7660437" cy="3413066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C8DB613-1178-5A46-8913-FF8A6D287958}"/>
                </a:ext>
              </a:extLst>
            </p:cNvPr>
            <p:cNvSpPr/>
            <p:nvPr/>
          </p:nvSpPr>
          <p:spPr>
            <a:xfrm>
              <a:off x="11641458" y="407151"/>
              <a:ext cx="550542" cy="9978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7">
              <a:extLst>
                <a:ext uri="{FF2B5EF4-FFF2-40B4-BE49-F238E27FC236}">
                  <a16:creationId xmlns:a16="http://schemas.microsoft.com/office/drawing/2014/main" id="{679BD1A9-9868-3146-8A52-CD4FDFE44997}"/>
                </a:ext>
              </a:extLst>
            </p:cNvPr>
            <p:cNvSpPr/>
            <p:nvPr/>
          </p:nvSpPr>
          <p:spPr>
            <a:xfrm>
              <a:off x="10651843" y="407151"/>
              <a:ext cx="989615" cy="1112908"/>
            </a:xfrm>
            <a:custGeom>
              <a:avLst/>
              <a:gdLst>
                <a:gd name="connsiteX0" fmla="*/ 0 w 696686"/>
                <a:gd name="connsiteY0" fmla="*/ 0 h 1262743"/>
                <a:gd name="connsiteX1" fmla="*/ 696686 w 696686"/>
                <a:gd name="connsiteY1" fmla="*/ 0 h 1262743"/>
                <a:gd name="connsiteX2" fmla="*/ 696686 w 696686"/>
                <a:gd name="connsiteY2" fmla="*/ 1262743 h 1262743"/>
                <a:gd name="connsiteX3" fmla="*/ 0 w 696686"/>
                <a:gd name="connsiteY3" fmla="*/ 1262743 h 1262743"/>
                <a:gd name="connsiteX4" fmla="*/ 0 w 696686"/>
                <a:gd name="connsiteY4" fmla="*/ 0 h 1262743"/>
                <a:gd name="connsiteX0" fmla="*/ 0 w 1190171"/>
                <a:gd name="connsiteY0" fmla="*/ 290286 h 1262743"/>
                <a:gd name="connsiteX1" fmla="*/ 1190171 w 1190171"/>
                <a:gd name="connsiteY1" fmla="*/ 0 h 1262743"/>
                <a:gd name="connsiteX2" fmla="*/ 1190171 w 1190171"/>
                <a:gd name="connsiteY2" fmla="*/ 1262743 h 1262743"/>
                <a:gd name="connsiteX3" fmla="*/ 493485 w 1190171"/>
                <a:gd name="connsiteY3" fmla="*/ 1262743 h 1262743"/>
                <a:gd name="connsiteX4" fmla="*/ 0 w 1190171"/>
                <a:gd name="connsiteY4" fmla="*/ 290286 h 1262743"/>
                <a:gd name="connsiteX0" fmla="*/ 14515 w 1204686"/>
                <a:gd name="connsiteY0" fmla="*/ 29028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14515 w 1204686"/>
                <a:gd name="connsiteY4" fmla="*/ 290286 h 1393372"/>
                <a:gd name="connsiteX0" fmla="*/ 4990 w 1204686"/>
                <a:gd name="connsiteY0" fmla="*/ 27123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4990 w 1204686"/>
                <a:gd name="connsiteY4" fmla="*/ 271236 h 1393372"/>
                <a:gd name="connsiteX0" fmla="*/ 112 w 1218858"/>
                <a:gd name="connsiteY0" fmla="*/ 290286 h 1393372"/>
                <a:gd name="connsiteX1" fmla="*/ 1218858 w 1218858"/>
                <a:gd name="connsiteY1" fmla="*/ 0 h 1393372"/>
                <a:gd name="connsiteX2" fmla="*/ 1218858 w 1218858"/>
                <a:gd name="connsiteY2" fmla="*/ 1262743 h 1393372"/>
                <a:gd name="connsiteX3" fmla="*/ 14172 w 1218858"/>
                <a:gd name="connsiteY3" fmla="*/ 1393372 h 1393372"/>
                <a:gd name="connsiteX4" fmla="*/ 112 w 1218858"/>
                <a:gd name="connsiteY4" fmla="*/ 290286 h 1393372"/>
                <a:gd name="connsiteX0" fmla="*/ 33565 w 1252311"/>
                <a:gd name="connsiteY0" fmla="*/ 2902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33565 w 1252311"/>
                <a:gd name="connsiteY4" fmla="*/ 290286 h 1412422"/>
                <a:gd name="connsiteX0" fmla="*/ 462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46265 w 1252311"/>
                <a:gd name="connsiteY4" fmla="*/ 264886 h 1412422"/>
                <a:gd name="connsiteX0" fmla="*/ 81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8165 w 1252311"/>
                <a:gd name="connsiteY4" fmla="*/ 264886 h 141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311" h="1412422">
                  <a:moveTo>
                    <a:pt x="8165" y="264886"/>
                  </a:moveTo>
                  <a:lnTo>
                    <a:pt x="1252311" y="0"/>
                  </a:lnTo>
                  <a:lnTo>
                    <a:pt x="1252311" y="1262743"/>
                  </a:lnTo>
                  <a:lnTo>
                    <a:pt x="0" y="1412422"/>
                  </a:lnTo>
                  <a:cubicBezTo>
                    <a:pt x="1663" y="1038377"/>
                    <a:pt x="6502" y="638931"/>
                    <a:pt x="8165" y="264886"/>
                  </a:cubicBezTo>
                  <a:close/>
                </a:path>
              </a:pathLst>
            </a:custGeom>
            <a:solidFill>
              <a:srgbClr val="BA87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B65A6520-7D04-1B42-82A5-4732B5349505}"/>
                </a:ext>
              </a:extLst>
            </p:cNvPr>
            <p:cNvSpPr/>
            <p:nvPr/>
          </p:nvSpPr>
          <p:spPr>
            <a:xfrm>
              <a:off x="4531563" y="625227"/>
              <a:ext cx="6133159" cy="894985"/>
            </a:xfrm>
            <a:custGeom>
              <a:avLst/>
              <a:gdLst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870857 w 7203676"/>
                <a:gd name="connsiteY7" fmla="*/ 1042585 h 1051201"/>
                <a:gd name="connsiteX8" fmla="*/ 0 w 7203676"/>
                <a:gd name="connsiteY8" fmla="*/ 525601 h 1051201"/>
                <a:gd name="connsiteX9" fmla="*/ 870857 w 7203676"/>
                <a:gd name="connsiteY9" fmla="*/ 8617 h 1051201"/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  <a:gd name="connsiteX9" fmla="*/ 870857 w 7203676"/>
                <a:gd name="connsiteY9" fmla="*/ 0 h 1051201"/>
                <a:gd name="connsiteX0" fmla="*/ 870857 w 7203676"/>
                <a:gd name="connsiteY0" fmla="*/ 8617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3676" h="1051201">
                  <a:moveTo>
                    <a:pt x="870857" y="8617"/>
                  </a:moveTo>
                  <a:lnTo>
                    <a:pt x="7203676" y="0"/>
                  </a:lnTo>
                  <a:lnTo>
                    <a:pt x="7203676" y="1050785"/>
                  </a:lnTo>
                  <a:lnTo>
                    <a:pt x="885371" y="1050785"/>
                  </a:lnTo>
                  <a:lnTo>
                    <a:pt x="885371" y="1051201"/>
                  </a:lnTo>
                  <a:lnTo>
                    <a:pt x="884671" y="1050785"/>
                  </a:lnTo>
                  <a:lnTo>
                    <a:pt x="870857" y="1050785"/>
                  </a:lnTo>
                  <a:lnTo>
                    <a:pt x="0" y="525601"/>
                  </a:lnTo>
                  <a:lnTo>
                    <a:pt x="870857" y="861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개발과정</a:t>
              </a:r>
            </a:p>
          </p:txBody>
        </p: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946382C8-8D76-7642-BEE2-A9DAF0CA964D}"/>
                </a:ext>
              </a:extLst>
            </p:cNvPr>
            <p:cNvGrpSpPr/>
            <p:nvPr/>
          </p:nvGrpSpPr>
          <p:grpSpPr>
            <a:xfrm>
              <a:off x="9991172" y="3740188"/>
              <a:ext cx="89720" cy="80029"/>
              <a:chOff x="-6357938" y="-1227138"/>
              <a:chExt cx="852488" cy="760413"/>
            </a:xfrm>
            <a:solidFill>
              <a:schemeClr val="bg1"/>
            </a:solidFill>
          </p:grpSpPr>
          <p:sp>
            <p:nvSpPr>
              <p:cNvPr id="124" name="Freeform 17">
                <a:extLst>
                  <a:ext uri="{FF2B5EF4-FFF2-40B4-BE49-F238E27FC236}">
                    <a16:creationId xmlns:a16="http://schemas.microsoft.com/office/drawing/2014/main" id="{8382724C-B117-0440-ACA2-31BAD954F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57938" y="-995363"/>
                <a:ext cx="155575" cy="153988"/>
              </a:xfrm>
              <a:custGeom>
                <a:avLst/>
                <a:gdLst>
                  <a:gd name="T0" fmla="*/ 0 w 194"/>
                  <a:gd name="T1" fmla="*/ 0 h 195"/>
                  <a:gd name="T2" fmla="*/ 6 w 194"/>
                  <a:gd name="T3" fmla="*/ 2 h 195"/>
                  <a:gd name="T4" fmla="*/ 18 w 194"/>
                  <a:gd name="T5" fmla="*/ 2 h 195"/>
                  <a:gd name="T6" fmla="*/ 37 w 194"/>
                  <a:gd name="T7" fmla="*/ 5 h 195"/>
                  <a:gd name="T8" fmla="*/ 60 w 194"/>
                  <a:gd name="T9" fmla="*/ 8 h 195"/>
                  <a:gd name="T10" fmla="*/ 85 w 194"/>
                  <a:gd name="T11" fmla="*/ 14 h 195"/>
                  <a:gd name="T12" fmla="*/ 110 w 194"/>
                  <a:gd name="T13" fmla="*/ 19 h 195"/>
                  <a:gd name="T14" fmla="*/ 134 w 194"/>
                  <a:gd name="T15" fmla="*/ 27 h 195"/>
                  <a:gd name="T16" fmla="*/ 155 w 194"/>
                  <a:gd name="T17" fmla="*/ 36 h 195"/>
                  <a:gd name="T18" fmla="*/ 169 w 194"/>
                  <a:gd name="T19" fmla="*/ 46 h 195"/>
                  <a:gd name="T20" fmla="*/ 184 w 194"/>
                  <a:gd name="T21" fmla="*/ 64 h 195"/>
                  <a:gd name="T22" fmla="*/ 191 w 194"/>
                  <a:gd name="T23" fmla="*/ 86 h 195"/>
                  <a:gd name="T24" fmla="*/ 194 w 194"/>
                  <a:gd name="T25" fmla="*/ 108 h 195"/>
                  <a:gd name="T26" fmla="*/ 191 w 194"/>
                  <a:gd name="T27" fmla="*/ 130 h 195"/>
                  <a:gd name="T28" fmla="*/ 184 w 194"/>
                  <a:gd name="T29" fmla="*/ 150 h 195"/>
                  <a:gd name="T30" fmla="*/ 169 w 194"/>
                  <a:gd name="T31" fmla="*/ 170 h 195"/>
                  <a:gd name="T32" fmla="*/ 150 w 194"/>
                  <a:gd name="T33" fmla="*/ 183 h 195"/>
                  <a:gd name="T34" fmla="*/ 130 w 194"/>
                  <a:gd name="T35" fmla="*/ 192 h 195"/>
                  <a:gd name="T36" fmla="*/ 107 w 194"/>
                  <a:gd name="T37" fmla="*/ 195 h 195"/>
                  <a:gd name="T38" fmla="*/ 85 w 194"/>
                  <a:gd name="T39" fmla="*/ 192 h 195"/>
                  <a:gd name="T40" fmla="*/ 65 w 194"/>
                  <a:gd name="T41" fmla="*/ 183 h 195"/>
                  <a:gd name="T42" fmla="*/ 46 w 194"/>
                  <a:gd name="T43" fmla="*/ 170 h 195"/>
                  <a:gd name="T44" fmla="*/ 35 w 194"/>
                  <a:gd name="T45" fmla="*/ 155 h 195"/>
                  <a:gd name="T46" fmla="*/ 26 w 194"/>
                  <a:gd name="T47" fmla="*/ 134 h 195"/>
                  <a:gd name="T48" fmla="*/ 19 w 194"/>
                  <a:gd name="T49" fmla="*/ 111 h 195"/>
                  <a:gd name="T50" fmla="*/ 13 w 194"/>
                  <a:gd name="T51" fmla="*/ 84 h 195"/>
                  <a:gd name="T52" fmla="*/ 9 w 194"/>
                  <a:gd name="T53" fmla="*/ 59 h 195"/>
                  <a:gd name="T54" fmla="*/ 4 w 194"/>
                  <a:gd name="T55" fmla="*/ 37 h 195"/>
                  <a:gd name="T56" fmla="*/ 3 w 194"/>
                  <a:gd name="T57" fmla="*/ 18 h 195"/>
                  <a:gd name="T58" fmla="*/ 1 w 194"/>
                  <a:gd name="T59" fmla="*/ 5 h 195"/>
                  <a:gd name="T60" fmla="*/ 0 w 194"/>
                  <a:gd name="T61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4" h="195">
                    <a:moveTo>
                      <a:pt x="0" y="0"/>
                    </a:moveTo>
                    <a:lnTo>
                      <a:pt x="6" y="2"/>
                    </a:lnTo>
                    <a:lnTo>
                      <a:pt x="18" y="2"/>
                    </a:lnTo>
                    <a:lnTo>
                      <a:pt x="37" y="5"/>
                    </a:lnTo>
                    <a:lnTo>
                      <a:pt x="60" y="8"/>
                    </a:lnTo>
                    <a:lnTo>
                      <a:pt x="85" y="14"/>
                    </a:lnTo>
                    <a:lnTo>
                      <a:pt x="110" y="19"/>
                    </a:lnTo>
                    <a:lnTo>
                      <a:pt x="134" y="27"/>
                    </a:lnTo>
                    <a:lnTo>
                      <a:pt x="155" y="36"/>
                    </a:lnTo>
                    <a:lnTo>
                      <a:pt x="169" y="46"/>
                    </a:lnTo>
                    <a:lnTo>
                      <a:pt x="184" y="64"/>
                    </a:lnTo>
                    <a:lnTo>
                      <a:pt x="191" y="86"/>
                    </a:lnTo>
                    <a:lnTo>
                      <a:pt x="194" y="108"/>
                    </a:lnTo>
                    <a:lnTo>
                      <a:pt x="191" y="130"/>
                    </a:lnTo>
                    <a:lnTo>
                      <a:pt x="184" y="150"/>
                    </a:lnTo>
                    <a:lnTo>
                      <a:pt x="169" y="170"/>
                    </a:lnTo>
                    <a:lnTo>
                      <a:pt x="150" y="183"/>
                    </a:lnTo>
                    <a:lnTo>
                      <a:pt x="130" y="192"/>
                    </a:lnTo>
                    <a:lnTo>
                      <a:pt x="107" y="195"/>
                    </a:lnTo>
                    <a:lnTo>
                      <a:pt x="85" y="192"/>
                    </a:lnTo>
                    <a:lnTo>
                      <a:pt x="65" y="183"/>
                    </a:lnTo>
                    <a:lnTo>
                      <a:pt x="46" y="170"/>
                    </a:lnTo>
                    <a:lnTo>
                      <a:pt x="35" y="155"/>
                    </a:lnTo>
                    <a:lnTo>
                      <a:pt x="26" y="134"/>
                    </a:lnTo>
                    <a:lnTo>
                      <a:pt x="19" y="111"/>
                    </a:lnTo>
                    <a:lnTo>
                      <a:pt x="13" y="84"/>
                    </a:lnTo>
                    <a:lnTo>
                      <a:pt x="9" y="59"/>
                    </a:lnTo>
                    <a:lnTo>
                      <a:pt x="4" y="37"/>
                    </a:lnTo>
                    <a:lnTo>
                      <a:pt x="3" y="18"/>
                    </a:lnTo>
                    <a:lnTo>
                      <a:pt x="1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" name="Freeform 18">
                <a:extLst>
                  <a:ext uri="{FF2B5EF4-FFF2-40B4-BE49-F238E27FC236}">
                    <a16:creationId xmlns:a16="http://schemas.microsoft.com/office/drawing/2014/main" id="{8787D189-669F-A845-98CD-628EDA3D1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00750" y="-949325"/>
                <a:ext cx="153988" cy="153988"/>
              </a:xfrm>
              <a:custGeom>
                <a:avLst/>
                <a:gdLst>
                  <a:gd name="T0" fmla="*/ 0 w 195"/>
                  <a:gd name="T1" fmla="*/ 0 h 194"/>
                  <a:gd name="T2" fmla="*/ 5 w 195"/>
                  <a:gd name="T3" fmla="*/ 0 h 194"/>
                  <a:gd name="T4" fmla="*/ 18 w 195"/>
                  <a:gd name="T5" fmla="*/ 2 h 194"/>
                  <a:gd name="T6" fmla="*/ 37 w 195"/>
                  <a:gd name="T7" fmla="*/ 5 h 194"/>
                  <a:gd name="T8" fmla="*/ 59 w 195"/>
                  <a:gd name="T9" fmla="*/ 8 h 194"/>
                  <a:gd name="T10" fmla="*/ 84 w 195"/>
                  <a:gd name="T11" fmla="*/ 12 h 194"/>
                  <a:gd name="T12" fmla="*/ 109 w 195"/>
                  <a:gd name="T13" fmla="*/ 18 h 194"/>
                  <a:gd name="T14" fmla="*/ 134 w 195"/>
                  <a:gd name="T15" fmla="*/ 25 h 194"/>
                  <a:gd name="T16" fmla="*/ 153 w 195"/>
                  <a:gd name="T17" fmla="*/ 34 h 194"/>
                  <a:gd name="T18" fmla="*/ 168 w 195"/>
                  <a:gd name="T19" fmla="*/ 46 h 194"/>
                  <a:gd name="T20" fmla="*/ 183 w 195"/>
                  <a:gd name="T21" fmla="*/ 63 h 194"/>
                  <a:gd name="T22" fmla="*/ 192 w 195"/>
                  <a:gd name="T23" fmla="*/ 86 h 194"/>
                  <a:gd name="T24" fmla="*/ 195 w 195"/>
                  <a:gd name="T25" fmla="*/ 108 h 194"/>
                  <a:gd name="T26" fmla="*/ 192 w 195"/>
                  <a:gd name="T27" fmla="*/ 130 h 194"/>
                  <a:gd name="T28" fmla="*/ 183 w 195"/>
                  <a:gd name="T29" fmla="*/ 150 h 194"/>
                  <a:gd name="T30" fmla="*/ 168 w 195"/>
                  <a:gd name="T31" fmla="*/ 169 h 194"/>
                  <a:gd name="T32" fmla="*/ 150 w 195"/>
                  <a:gd name="T33" fmla="*/ 183 h 194"/>
                  <a:gd name="T34" fmla="*/ 130 w 195"/>
                  <a:gd name="T35" fmla="*/ 192 h 194"/>
                  <a:gd name="T36" fmla="*/ 106 w 195"/>
                  <a:gd name="T37" fmla="*/ 194 h 194"/>
                  <a:gd name="T38" fmla="*/ 84 w 195"/>
                  <a:gd name="T39" fmla="*/ 192 h 194"/>
                  <a:gd name="T40" fmla="*/ 63 w 195"/>
                  <a:gd name="T41" fmla="*/ 183 h 194"/>
                  <a:gd name="T42" fmla="*/ 46 w 195"/>
                  <a:gd name="T43" fmla="*/ 169 h 194"/>
                  <a:gd name="T44" fmla="*/ 34 w 195"/>
                  <a:gd name="T45" fmla="*/ 155 h 194"/>
                  <a:gd name="T46" fmla="*/ 25 w 195"/>
                  <a:gd name="T47" fmla="*/ 134 h 194"/>
                  <a:gd name="T48" fmla="*/ 18 w 195"/>
                  <a:gd name="T49" fmla="*/ 111 h 194"/>
                  <a:gd name="T50" fmla="*/ 12 w 195"/>
                  <a:gd name="T51" fmla="*/ 84 h 194"/>
                  <a:gd name="T52" fmla="*/ 8 w 195"/>
                  <a:gd name="T53" fmla="*/ 59 h 194"/>
                  <a:gd name="T54" fmla="*/ 5 w 195"/>
                  <a:gd name="T55" fmla="*/ 37 h 194"/>
                  <a:gd name="T56" fmla="*/ 2 w 195"/>
                  <a:gd name="T57" fmla="*/ 18 h 194"/>
                  <a:gd name="T58" fmla="*/ 0 w 195"/>
                  <a:gd name="T59" fmla="*/ 5 h 194"/>
                  <a:gd name="T60" fmla="*/ 0 w 195"/>
                  <a:gd name="T6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5" h="194">
                    <a:moveTo>
                      <a:pt x="0" y="0"/>
                    </a:moveTo>
                    <a:lnTo>
                      <a:pt x="5" y="0"/>
                    </a:lnTo>
                    <a:lnTo>
                      <a:pt x="18" y="2"/>
                    </a:lnTo>
                    <a:lnTo>
                      <a:pt x="37" y="5"/>
                    </a:lnTo>
                    <a:lnTo>
                      <a:pt x="59" y="8"/>
                    </a:lnTo>
                    <a:lnTo>
                      <a:pt x="84" y="12"/>
                    </a:lnTo>
                    <a:lnTo>
                      <a:pt x="109" y="18"/>
                    </a:lnTo>
                    <a:lnTo>
                      <a:pt x="134" y="25"/>
                    </a:lnTo>
                    <a:lnTo>
                      <a:pt x="153" y="34"/>
                    </a:lnTo>
                    <a:lnTo>
                      <a:pt x="168" y="46"/>
                    </a:lnTo>
                    <a:lnTo>
                      <a:pt x="183" y="63"/>
                    </a:lnTo>
                    <a:lnTo>
                      <a:pt x="192" y="86"/>
                    </a:lnTo>
                    <a:lnTo>
                      <a:pt x="195" y="108"/>
                    </a:lnTo>
                    <a:lnTo>
                      <a:pt x="192" y="130"/>
                    </a:lnTo>
                    <a:lnTo>
                      <a:pt x="183" y="150"/>
                    </a:lnTo>
                    <a:lnTo>
                      <a:pt x="168" y="169"/>
                    </a:lnTo>
                    <a:lnTo>
                      <a:pt x="150" y="183"/>
                    </a:lnTo>
                    <a:lnTo>
                      <a:pt x="130" y="192"/>
                    </a:lnTo>
                    <a:lnTo>
                      <a:pt x="106" y="194"/>
                    </a:lnTo>
                    <a:lnTo>
                      <a:pt x="84" y="192"/>
                    </a:lnTo>
                    <a:lnTo>
                      <a:pt x="63" y="183"/>
                    </a:lnTo>
                    <a:lnTo>
                      <a:pt x="46" y="169"/>
                    </a:lnTo>
                    <a:lnTo>
                      <a:pt x="34" y="155"/>
                    </a:lnTo>
                    <a:lnTo>
                      <a:pt x="25" y="134"/>
                    </a:lnTo>
                    <a:lnTo>
                      <a:pt x="18" y="111"/>
                    </a:lnTo>
                    <a:lnTo>
                      <a:pt x="12" y="84"/>
                    </a:lnTo>
                    <a:lnTo>
                      <a:pt x="8" y="59"/>
                    </a:lnTo>
                    <a:lnTo>
                      <a:pt x="5" y="37"/>
                    </a:lnTo>
                    <a:lnTo>
                      <a:pt x="2" y="18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" name="Freeform 19">
                <a:extLst>
                  <a:ext uri="{FF2B5EF4-FFF2-40B4-BE49-F238E27FC236}">
                    <a16:creationId xmlns:a16="http://schemas.microsoft.com/office/drawing/2014/main" id="{FA751960-8F37-004F-B079-4B2FE59C8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00750" y="-620713"/>
                <a:ext cx="153988" cy="153988"/>
              </a:xfrm>
              <a:custGeom>
                <a:avLst/>
                <a:gdLst>
                  <a:gd name="T0" fmla="*/ 0 w 195"/>
                  <a:gd name="T1" fmla="*/ 0 h 194"/>
                  <a:gd name="T2" fmla="*/ 5 w 195"/>
                  <a:gd name="T3" fmla="*/ 0 h 194"/>
                  <a:gd name="T4" fmla="*/ 18 w 195"/>
                  <a:gd name="T5" fmla="*/ 1 h 194"/>
                  <a:gd name="T6" fmla="*/ 37 w 195"/>
                  <a:gd name="T7" fmla="*/ 4 h 194"/>
                  <a:gd name="T8" fmla="*/ 59 w 195"/>
                  <a:gd name="T9" fmla="*/ 7 h 194"/>
                  <a:gd name="T10" fmla="*/ 84 w 195"/>
                  <a:gd name="T11" fmla="*/ 12 h 194"/>
                  <a:gd name="T12" fmla="*/ 109 w 195"/>
                  <a:gd name="T13" fmla="*/ 18 h 194"/>
                  <a:gd name="T14" fmla="*/ 134 w 195"/>
                  <a:gd name="T15" fmla="*/ 25 h 194"/>
                  <a:gd name="T16" fmla="*/ 153 w 195"/>
                  <a:gd name="T17" fmla="*/ 34 h 194"/>
                  <a:gd name="T18" fmla="*/ 168 w 195"/>
                  <a:gd name="T19" fmla="*/ 44 h 194"/>
                  <a:gd name="T20" fmla="*/ 183 w 195"/>
                  <a:gd name="T21" fmla="*/ 63 h 194"/>
                  <a:gd name="T22" fmla="*/ 192 w 195"/>
                  <a:gd name="T23" fmla="*/ 84 h 194"/>
                  <a:gd name="T24" fmla="*/ 195 w 195"/>
                  <a:gd name="T25" fmla="*/ 106 h 194"/>
                  <a:gd name="T26" fmla="*/ 192 w 195"/>
                  <a:gd name="T27" fmla="*/ 128 h 194"/>
                  <a:gd name="T28" fmla="*/ 183 w 195"/>
                  <a:gd name="T29" fmla="*/ 150 h 194"/>
                  <a:gd name="T30" fmla="*/ 168 w 195"/>
                  <a:gd name="T31" fmla="*/ 168 h 194"/>
                  <a:gd name="T32" fmla="*/ 150 w 195"/>
                  <a:gd name="T33" fmla="*/ 182 h 194"/>
                  <a:gd name="T34" fmla="*/ 130 w 195"/>
                  <a:gd name="T35" fmla="*/ 191 h 194"/>
                  <a:gd name="T36" fmla="*/ 106 w 195"/>
                  <a:gd name="T37" fmla="*/ 194 h 194"/>
                  <a:gd name="T38" fmla="*/ 84 w 195"/>
                  <a:gd name="T39" fmla="*/ 191 h 194"/>
                  <a:gd name="T40" fmla="*/ 63 w 195"/>
                  <a:gd name="T41" fmla="*/ 182 h 194"/>
                  <a:gd name="T42" fmla="*/ 46 w 195"/>
                  <a:gd name="T43" fmla="*/ 168 h 194"/>
                  <a:gd name="T44" fmla="*/ 34 w 195"/>
                  <a:gd name="T45" fmla="*/ 153 h 194"/>
                  <a:gd name="T46" fmla="*/ 25 w 195"/>
                  <a:gd name="T47" fmla="*/ 134 h 194"/>
                  <a:gd name="T48" fmla="*/ 18 w 195"/>
                  <a:gd name="T49" fmla="*/ 109 h 194"/>
                  <a:gd name="T50" fmla="*/ 12 w 195"/>
                  <a:gd name="T51" fmla="*/ 84 h 194"/>
                  <a:gd name="T52" fmla="*/ 8 w 195"/>
                  <a:gd name="T53" fmla="*/ 59 h 194"/>
                  <a:gd name="T54" fmla="*/ 5 w 195"/>
                  <a:gd name="T55" fmla="*/ 35 h 194"/>
                  <a:gd name="T56" fmla="*/ 2 w 195"/>
                  <a:gd name="T57" fmla="*/ 18 h 194"/>
                  <a:gd name="T58" fmla="*/ 0 w 195"/>
                  <a:gd name="T59" fmla="*/ 4 h 194"/>
                  <a:gd name="T60" fmla="*/ 0 w 195"/>
                  <a:gd name="T6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5" h="194">
                    <a:moveTo>
                      <a:pt x="0" y="0"/>
                    </a:moveTo>
                    <a:lnTo>
                      <a:pt x="5" y="0"/>
                    </a:lnTo>
                    <a:lnTo>
                      <a:pt x="18" y="1"/>
                    </a:lnTo>
                    <a:lnTo>
                      <a:pt x="37" y="4"/>
                    </a:lnTo>
                    <a:lnTo>
                      <a:pt x="59" y="7"/>
                    </a:lnTo>
                    <a:lnTo>
                      <a:pt x="84" y="12"/>
                    </a:lnTo>
                    <a:lnTo>
                      <a:pt x="109" y="18"/>
                    </a:lnTo>
                    <a:lnTo>
                      <a:pt x="134" y="25"/>
                    </a:lnTo>
                    <a:lnTo>
                      <a:pt x="153" y="34"/>
                    </a:lnTo>
                    <a:lnTo>
                      <a:pt x="168" y="44"/>
                    </a:lnTo>
                    <a:lnTo>
                      <a:pt x="183" y="63"/>
                    </a:lnTo>
                    <a:lnTo>
                      <a:pt x="192" y="84"/>
                    </a:lnTo>
                    <a:lnTo>
                      <a:pt x="195" y="106"/>
                    </a:lnTo>
                    <a:lnTo>
                      <a:pt x="192" y="128"/>
                    </a:lnTo>
                    <a:lnTo>
                      <a:pt x="183" y="150"/>
                    </a:lnTo>
                    <a:lnTo>
                      <a:pt x="168" y="168"/>
                    </a:lnTo>
                    <a:lnTo>
                      <a:pt x="150" y="182"/>
                    </a:lnTo>
                    <a:lnTo>
                      <a:pt x="130" y="191"/>
                    </a:lnTo>
                    <a:lnTo>
                      <a:pt x="106" y="194"/>
                    </a:lnTo>
                    <a:lnTo>
                      <a:pt x="84" y="191"/>
                    </a:lnTo>
                    <a:lnTo>
                      <a:pt x="63" y="182"/>
                    </a:lnTo>
                    <a:lnTo>
                      <a:pt x="46" y="168"/>
                    </a:lnTo>
                    <a:lnTo>
                      <a:pt x="34" y="153"/>
                    </a:lnTo>
                    <a:lnTo>
                      <a:pt x="25" y="134"/>
                    </a:lnTo>
                    <a:lnTo>
                      <a:pt x="18" y="109"/>
                    </a:lnTo>
                    <a:lnTo>
                      <a:pt x="12" y="84"/>
                    </a:lnTo>
                    <a:lnTo>
                      <a:pt x="8" y="59"/>
                    </a:lnTo>
                    <a:lnTo>
                      <a:pt x="5" y="35"/>
                    </a:lnTo>
                    <a:lnTo>
                      <a:pt x="2" y="1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" name="Freeform 20">
                <a:extLst>
                  <a:ext uri="{FF2B5EF4-FFF2-40B4-BE49-F238E27FC236}">
                    <a16:creationId xmlns:a16="http://schemas.microsoft.com/office/drawing/2014/main" id="{22DB1EEB-9E18-9045-BEF6-EBB2F8D79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659438" y="-871538"/>
                <a:ext cx="153988" cy="153988"/>
              </a:xfrm>
              <a:custGeom>
                <a:avLst/>
                <a:gdLst>
                  <a:gd name="T0" fmla="*/ 0 w 195"/>
                  <a:gd name="T1" fmla="*/ 0 h 195"/>
                  <a:gd name="T2" fmla="*/ 5 w 195"/>
                  <a:gd name="T3" fmla="*/ 0 h 195"/>
                  <a:gd name="T4" fmla="*/ 16 w 195"/>
                  <a:gd name="T5" fmla="*/ 2 h 195"/>
                  <a:gd name="T6" fmla="*/ 36 w 195"/>
                  <a:gd name="T7" fmla="*/ 5 h 195"/>
                  <a:gd name="T8" fmla="*/ 59 w 195"/>
                  <a:gd name="T9" fmla="*/ 8 h 195"/>
                  <a:gd name="T10" fmla="*/ 84 w 195"/>
                  <a:gd name="T11" fmla="*/ 12 h 195"/>
                  <a:gd name="T12" fmla="*/ 109 w 195"/>
                  <a:gd name="T13" fmla="*/ 18 h 195"/>
                  <a:gd name="T14" fmla="*/ 133 w 195"/>
                  <a:gd name="T15" fmla="*/ 25 h 195"/>
                  <a:gd name="T16" fmla="*/ 153 w 195"/>
                  <a:gd name="T17" fmla="*/ 34 h 195"/>
                  <a:gd name="T18" fmla="*/ 168 w 195"/>
                  <a:gd name="T19" fmla="*/ 46 h 195"/>
                  <a:gd name="T20" fmla="*/ 183 w 195"/>
                  <a:gd name="T21" fmla="*/ 64 h 195"/>
                  <a:gd name="T22" fmla="*/ 192 w 195"/>
                  <a:gd name="T23" fmla="*/ 84 h 195"/>
                  <a:gd name="T24" fmla="*/ 195 w 195"/>
                  <a:gd name="T25" fmla="*/ 108 h 195"/>
                  <a:gd name="T26" fmla="*/ 192 w 195"/>
                  <a:gd name="T27" fmla="*/ 130 h 195"/>
                  <a:gd name="T28" fmla="*/ 183 w 195"/>
                  <a:gd name="T29" fmla="*/ 150 h 195"/>
                  <a:gd name="T30" fmla="*/ 168 w 195"/>
                  <a:gd name="T31" fmla="*/ 168 h 195"/>
                  <a:gd name="T32" fmla="*/ 150 w 195"/>
                  <a:gd name="T33" fmla="*/ 183 h 195"/>
                  <a:gd name="T34" fmla="*/ 128 w 195"/>
                  <a:gd name="T35" fmla="*/ 192 h 195"/>
                  <a:gd name="T36" fmla="*/ 106 w 195"/>
                  <a:gd name="T37" fmla="*/ 195 h 195"/>
                  <a:gd name="T38" fmla="*/ 84 w 195"/>
                  <a:gd name="T39" fmla="*/ 192 h 195"/>
                  <a:gd name="T40" fmla="*/ 64 w 195"/>
                  <a:gd name="T41" fmla="*/ 183 h 195"/>
                  <a:gd name="T42" fmla="*/ 44 w 195"/>
                  <a:gd name="T43" fmla="*/ 168 h 195"/>
                  <a:gd name="T44" fmla="*/ 34 w 195"/>
                  <a:gd name="T45" fmla="*/ 153 h 195"/>
                  <a:gd name="T46" fmla="*/ 25 w 195"/>
                  <a:gd name="T47" fmla="*/ 134 h 195"/>
                  <a:gd name="T48" fmla="*/ 18 w 195"/>
                  <a:gd name="T49" fmla="*/ 109 h 195"/>
                  <a:gd name="T50" fmla="*/ 12 w 195"/>
                  <a:gd name="T51" fmla="*/ 84 h 195"/>
                  <a:gd name="T52" fmla="*/ 8 w 195"/>
                  <a:gd name="T53" fmla="*/ 59 h 195"/>
                  <a:gd name="T54" fmla="*/ 3 w 195"/>
                  <a:gd name="T55" fmla="*/ 37 h 195"/>
                  <a:gd name="T56" fmla="*/ 2 w 195"/>
                  <a:gd name="T57" fmla="*/ 18 h 195"/>
                  <a:gd name="T58" fmla="*/ 0 w 195"/>
                  <a:gd name="T59" fmla="*/ 5 h 195"/>
                  <a:gd name="T60" fmla="*/ 0 w 195"/>
                  <a:gd name="T61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5" h="195">
                    <a:moveTo>
                      <a:pt x="0" y="0"/>
                    </a:moveTo>
                    <a:lnTo>
                      <a:pt x="5" y="0"/>
                    </a:lnTo>
                    <a:lnTo>
                      <a:pt x="16" y="2"/>
                    </a:lnTo>
                    <a:lnTo>
                      <a:pt x="36" y="5"/>
                    </a:lnTo>
                    <a:lnTo>
                      <a:pt x="59" y="8"/>
                    </a:lnTo>
                    <a:lnTo>
                      <a:pt x="84" y="12"/>
                    </a:lnTo>
                    <a:lnTo>
                      <a:pt x="109" y="18"/>
                    </a:lnTo>
                    <a:lnTo>
                      <a:pt x="133" y="25"/>
                    </a:lnTo>
                    <a:lnTo>
                      <a:pt x="153" y="34"/>
                    </a:lnTo>
                    <a:lnTo>
                      <a:pt x="168" y="46"/>
                    </a:lnTo>
                    <a:lnTo>
                      <a:pt x="183" y="64"/>
                    </a:lnTo>
                    <a:lnTo>
                      <a:pt x="192" y="84"/>
                    </a:lnTo>
                    <a:lnTo>
                      <a:pt x="195" y="108"/>
                    </a:lnTo>
                    <a:lnTo>
                      <a:pt x="192" y="130"/>
                    </a:lnTo>
                    <a:lnTo>
                      <a:pt x="183" y="150"/>
                    </a:lnTo>
                    <a:lnTo>
                      <a:pt x="168" y="168"/>
                    </a:lnTo>
                    <a:lnTo>
                      <a:pt x="150" y="183"/>
                    </a:lnTo>
                    <a:lnTo>
                      <a:pt x="128" y="192"/>
                    </a:lnTo>
                    <a:lnTo>
                      <a:pt x="106" y="195"/>
                    </a:lnTo>
                    <a:lnTo>
                      <a:pt x="84" y="192"/>
                    </a:lnTo>
                    <a:lnTo>
                      <a:pt x="64" y="183"/>
                    </a:lnTo>
                    <a:lnTo>
                      <a:pt x="44" y="168"/>
                    </a:lnTo>
                    <a:lnTo>
                      <a:pt x="34" y="153"/>
                    </a:lnTo>
                    <a:lnTo>
                      <a:pt x="25" y="134"/>
                    </a:lnTo>
                    <a:lnTo>
                      <a:pt x="18" y="109"/>
                    </a:lnTo>
                    <a:lnTo>
                      <a:pt x="12" y="84"/>
                    </a:lnTo>
                    <a:lnTo>
                      <a:pt x="8" y="59"/>
                    </a:lnTo>
                    <a:lnTo>
                      <a:pt x="3" y="37"/>
                    </a:lnTo>
                    <a:lnTo>
                      <a:pt x="2" y="18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21">
                <a:extLst>
                  <a:ext uri="{FF2B5EF4-FFF2-40B4-BE49-F238E27FC236}">
                    <a16:creationId xmlns:a16="http://schemas.microsoft.com/office/drawing/2014/main" id="{5A3E3C20-6CD5-E34D-8AED-B0FD4AF46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64238" y="-1227138"/>
                <a:ext cx="153988" cy="153988"/>
              </a:xfrm>
              <a:custGeom>
                <a:avLst/>
                <a:gdLst>
                  <a:gd name="T0" fmla="*/ 0 w 194"/>
                  <a:gd name="T1" fmla="*/ 0 h 194"/>
                  <a:gd name="T2" fmla="*/ 4 w 194"/>
                  <a:gd name="T3" fmla="*/ 0 h 194"/>
                  <a:gd name="T4" fmla="*/ 17 w 194"/>
                  <a:gd name="T5" fmla="*/ 1 h 194"/>
                  <a:gd name="T6" fmla="*/ 37 w 194"/>
                  <a:gd name="T7" fmla="*/ 4 h 194"/>
                  <a:gd name="T8" fmla="*/ 59 w 194"/>
                  <a:gd name="T9" fmla="*/ 7 h 194"/>
                  <a:gd name="T10" fmla="*/ 84 w 194"/>
                  <a:gd name="T11" fmla="*/ 12 h 194"/>
                  <a:gd name="T12" fmla="*/ 110 w 194"/>
                  <a:gd name="T13" fmla="*/ 17 h 194"/>
                  <a:gd name="T14" fmla="*/ 134 w 194"/>
                  <a:gd name="T15" fmla="*/ 25 h 194"/>
                  <a:gd name="T16" fmla="*/ 154 w 194"/>
                  <a:gd name="T17" fmla="*/ 34 h 194"/>
                  <a:gd name="T18" fmla="*/ 169 w 194"/>
                  <a:gd name="T19" fmla="*/ 44 h 194"/>
                  <a:gd name="T20" fmla="*/ 182 w 194"/>
                  <a:gd name="T21" fmla="*/ 63 h 194"/>
                  <a:gd name="T22" fmla="*/ 191 w 194"/>
                  <a:gd name="T23" fmla="*/ 84 h 194"/>
                  <a:gd name="T24" fmla="*/ 194 w 194"/>
                  <a:gd name="T25" fmla="*/ 106 h 194"/>
                  <a:gd name="T26" fmla="*/ 191 w 194"/>
                  <a:gd name="T27" fmla="*/ 128 h 194"/>
                  <a:gd name="T28" fmla="*/ 182 w 194"/>
                  <a:gd name="T29" fmla="*/ 150 h 194"/>
                  <a:gd name="T30" fmla="*/ 169 w 194"/>
                  <a:gd name="T31" fmla="*/ 168 h 194"/>
                  <a:gd name="T32" fmla="*/ 150 w 194"/>
                  <a:gd name="T33" fmla="*/ 182 h 194"/>
                  <a:gd name="T34" fmla="*/ 129 w 194"/>
                  <a:gd name="T35" fmla="*/ 191 h 194"/>
                  <a:gd name="T36" fmla="*/ 107 w 194"/>
                  <a:gd name="T37" fmla="*/ 194 h 194"/>
                  <a:gd name="T38" fmla="*/ 85 w 194"/>
                  <a:gd name="T39" fmla="*/ 191 h 194"/>
                  <a:gd name="T40" fmla="*/ 63 w 194"/>
                  <a:gd name="T41" fmla="*/ 182 h 194"/>
                  <a:gd name="T42" fmla="*/ 45 w 194"/>
                  <a:gd name="T43" fmla="*/ 168 h 194"/>
                  <a:gd name="T44" fmla="*/ 35 w 194"/>
                  <a:gd name="T45" fmla="*/ 153 h 194"/>
                  <a:gd name="T46" fmla="*/ 25 w 194"/>
                  <a:gd name="T47" fmla="*/ 134 h 194"/>
                  <a:gd name="T48" fmla="*/ 17 w 194"/>
                  <a:gd name="T49" fmla="*/ 109 h 194"/>
                  <a:gd name="T50" fmla="*/ 12 w 194"/>
                  <a:gd name="T51" fmla="*/ 84 h 194"/>
                  <a:gd name="T52" fmla="*/ 7 w 194"/>
                  <a:gd name="T53" fmla="*/ 59 h 194"/>
                  <a:gd name="T54" fmla="*/ 4 w 194"/>
                  <a:gd name="T55" fmla="*/ 35 h 194"/>
                  <a:gd name="T56" fmla="*/ 1 w 194"/>
                  <a:gd name="T57" fmla="*/ 17 h 194"/>
                  <a:gd name="T58" fmla="*/ 0 w 194"/>
                  <a:gd name="T59" fmla="*/ 4 h 194"/>
                  <a:gd name="T60" fmla="*/ 0 w 194"/>
                  <a:gd name="T6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4" h="194">
                    <a:moveTo>
                      <a:pt x="0" y="0"/>
                    </a:moveTo>
                    <a:lnTo>
                      <a:pt x="4" y="0"/>
                    </a:lnTo>
                    <a:lnTo>
                      <a:pt x="17" y="1"/>
                    </a:lnTo>
                    <a:lnTo>
                      <a:pt x="37" y="4"/>
                    </a:lnTo>
                    <a:lnTo>
                      <a:pt x="59" y="7"/>
                    </a:lnTo>
                    <a:lnTo>
                      <a:pt x="84" y="12"/>
                    </a:lnTo>
                    <a:lnTo>
                      <a:pt x="110" y="17"/>
                    </a:lnTo>
                    <a:lnTo>
                      <a:pt x="134" y="25"/>
                    </a:lnTo>
                    <a:lnTo>
                      <a:pt x="154" y="34"/>
                    </a:lnTo>
                    <a:lnTo>
                      <a:pt x="169" y="44"/>
                    </a:lnTo>
                    <a:lnTo>
                      <a:pt x="182" y="63"/>
                    </a:lnTo>
                    <a:lnTo>
                      <a:pt x="191" y="84"/>
                    </a:lnTo>
                    <a:lnTo>
                      <a:pt x="194" y="106"/>
                    </a:lnTo>
                    <a:lnTo>
                      <a:pt x="191" y="128"/>
                    </a:lnTo>
                    <a:lnTo>
                      <a:pt x="182" y="150"/>
                    </a:lnTo>
                    <a:lnTo>
                      <a:pt x="169" y="168"/>
                    </a:lnTo>
                    <a:lnTo>
                      <a:pt x="150" y="182"/>
                    </a:lnTo>
                    <a:lnTo>
                      <a:pt x="129" y="191"/>
                    </a:lnTo>
                    <a:lnTo>
                      <a:pt x="107" y="194"/>
                    </a:lnTo>
                    <a:lnTo>
                      <a:pt x="85" y="191"/>
                    </a:lnTo>
                    <a:lnTo>
                      <a:pt x="63" y="182"/>
                    </a:lnTo>
                    <a:lnTo>
                      <a:pt x="45" y="168"/>
                    </a:lnTo>
                    <a:lnTo>
                      <a:pt x="35" y="153"/>
                    </a:lnTo>
                    <a:lnTo>
                      <a:pt x="25" y="134"/>
                    </a:lnTo>
                    <a:lnTo>
                      <a:pt x="17" y="109"/>
                    </a:lnTo>
                    <a:lnTo>
                      <a:pt x="12" y="84"/>
                    </a:lnTo>
                    <a:lnTo>
                      <a:pt x="7" y="59"/>
                    </a:lnTo>
                    <a:lnTo>
                      <a:pt x="4" y="35"/>
                    </a:lnTo>
                    <a:lnTo>
                      <a:pt x="1" y="17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D440DE-1D3B-3B4B-BBB0-391E2494D94C}"/>
              </a:ext>
            </a:extLst>
          </p:cNvPr>
          <p:cNvSpPr txBox="1"/>
          <p:nvPr/>
        </p:nvSpPr>
        <p:spPr>
          <a:xfrm>
            <a:off x="4540203" y="1563751"/>
            <a:ext cx="710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네이버 실시간 </a:t>
            </a:r>
            <a:r>
              <a:rPr kumimoji="1" lang="ko-KR" altLang="en-US" dirty="0" err="1"/>
              <a:t>검색어</a:t>
            </a:r>
            <a:r>
              <a:rPr kumimoji="1" lang="ko-KR" altLang="en-US" dirty="0"/>
              <a:t>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데이터를 </a:t>
            </a:r>
            <a:r>
              <a:rPr kumimoji="1" lang="en-US" altLang="ko-KR" dirty="0"/>
              <a:t>fetch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통하여 </a:t>
            </a:r>
            <a:r>
              <a:rPr kumimoji="1" lang="en-US" altLang="ko-KR" dirty="0"/>
              <a:t>state</a:t>
            </a:r>
            <a:r>
              <a:rPr kumimoji="1" lang="ko-KR" altLang="en-US" dirty="0"/>
              <a:t>에 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8A3B0D-4949-A343-92A3-48F7DF1195C8}"/>
              </a:ext>
            </a:extLst>
          </p:cNvPr>
          <p:cNvSpPr txBox="1"/>
          <p:nvPr/>
        </p:nvSpPr>
        <p:spPr>
          <a:xfrm>
            <a:off x="9806490" y="2022534"/>
            <a:ext cx="82107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solidFill>
                  <a:schemeClr val="bg1"/>
                </a:solidFill>
              </a:rPr>
              <a:t>App.js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67CDF394-63B8-A243-88E6-983E78A400DA}"/>
              </a:ext>
            </a:extLst>
          </p:cNvPr>
          <p:cNvCxnSpPr/>
          <p:nvPr/>
        </p:nvCxnSpPr>
        <p:spPr>
          <a:xfrm>
            <a:off x="5734878" y="2633869"/>
            <a:ext cx="467569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F85A4BF7-B190-954B-B361-B56343DF1D79}"/>
              </a:ext>
            </a:extLst>
          </p:cNvPr>
          <p:cNvCxnSpPr/>
          <p:nvPr/>
        </p:nvCxnSpPr>
        <p:spPr>
          <a:xfrm>
            <a:off x="5605670" y="5274135"/>
            <a:ext cx="1679713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도넛 115">
            <a:extLst>
              <a:ext uri="{FF2B5EF4-FFF2-40B4-BE49-F238E27FC236}">
                <a16:creationId xmlns:a16="http://schemas.microsoft.com/office/drawing/2014/main" id="{17C7740B-03DD-444D-971E-C18BBCBB2007}"/>
              </a:ext>
            </a:extLst>
          </p:cNvPr>
          <p:cNvSpPr/>
          <p:nvPr/>
        </p:nvSpPr>
        <p:spPr>
          <a:xfrm>
            <a:off x="9760037" y="328140"/>
            <a:ext cx="548508" cy="548508"/>
          </a:xfrm>
          <a:prstGeom prst="donut">
            <a:avLst>
              <a:gd name="adj" fmla="val 34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F08BB71-5973-214A-B856-FC0D7F293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7182" y="412037"/>
            <a:ext cx="380043" cy="3800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BEB498-221F-0048-9585-28464C8DD70C}"/>
              </a:ext>
            </a:extLst>
          </p:cNvPr>
          <p:cNvSpPr txBox="1"/>
          <p:nvPr/>
        </p:nvSpPr>
        <p:spPr>
          <a:xfrm>
            <a:off x="4540203" y="1240585"/>
            <a:ext cx="3536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검색어를</a:t>
            </a:r>
            <a:r>
              <a:rPr kumimoji="1" lang="ko-KR" altLang="en-US" dirty="0"/>
              <a:t> 어떻게 가져올 것인가</a:t>
            </a:r>
            <a:r>
              <a:rPr kumimoji="1" lang="en-US" altLang="ko-KR" dirty="0"/>
              <a:t>?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12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46743" y="0"/>
            <a:ext cx="2931886" cy="1553237"/>
          </a:xfrm>
          <a:prstGeom prst="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검색어</a:t>
            </a:r>
            <a:r>
              <a:rPr lang="en-US" altLang="ko-KR" dirty="0"/>
              <a:t> Extension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React.js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10944" y="3662532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0944" y="4199733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310944" y="4736934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310944" y="5274135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310944" y="5811337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직사각형 74"/>
          <p:cNvSpPr/>
          <p:nvPr/>
        </p:nvSpPr>
        <p:spPr>
          <a:xfrm>
            <a:off x="277005" y="6568069"/>
            <a:ext cx="18632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copyright@hyedu.me</a:t>
            </a:r>
            <a:endParaRPr lang="ko-KR" altLang="en-US" sz="110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699F29FB-C941-EA46-A129-8F986C615CA5}"/>
              </a:ext>
            </a:extLst>
          </p:cNvPr>
          <p:cNvSpPr/>
          <p:nvPr/>
        </p:nvSpPr>
        <p:spPr>
          <a:xfrm>
            <a:off x="309457" y="4436635"/>
            <a:ext cx="1440000" cy="125999"/>
          </a:xfrm>
          <a:prstGeom prst="roundRect">
            <a:avLst/>
          </a:prstGeom>
          <a:solidFill>
            <a:srgbClr val="E8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9B2FC5-4450-7A4D-9976-8E6791FDB73C}"/>
              </a:ext>
            </a:extLst>
          </p:cNvPr>
          <p:cNvSpPr/>
          <p:nvPr/>
        </p:nvSpPr>
        <p:spPr>
          <a:xfrm>
            <a:off x="229451" y="4116982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개발동기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및 배경</a:t>
            </a: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52807E62-373B-4645-AB2C-CEF5A62D0865}"/>
              </a:ext>
            </a:extLst>
          </p:cNvPr>
          <p:cNvSpPr/>
          <p:nvPr/>
        </p:nvSpPr>
        <p:spPr>
          <a:xfrm>
            <a:off x="309457" y="4985710"/>
            <a:ext cx="1056205" cy="125999"/>
          </a:xfrm>
          <a:prstGeom prst="round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138D141-CBB6-CF42-97B9-F5ECAA71432C}"/>
              </a:ext>
            </a:extLst>
          </p:cNvPr>
          <p:cNvSpPr/>
          <p:nvPr/>
        </p:nvSpPr>
        <p:spPr>
          <a:xfrm>
            <a:off x="229451" y="4654183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스토리 및 도구</a:t>
            </a: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EC82EB7-F3C9-BC4E-AAD5-D37BF45C1E13}"/>
              </a:ext>
            </a:extLst>
          </p:cNvPr>
          <p:cNvSpPr/>
          <p:nvPr/>
        </p:nvSpPr>
        <p:spPr>
          <a:xfrm>
            <a:off x="309457" y="5499161"/>
            <a:ext cx="2160000" cy="1259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E7C901-46F7-094F-B5E6-BFA0D2948968}"/>
              </a:ext>
            </a:extLst>
          </p:cNvPr>
          <p:cNvSpPr/>
          <p:nvPr/>
        </p:nvSpPr>
        <p:spPr>
          <a:xfrm>
            <a:off x="229451" y="5191384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개발과정 및 결과물 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3DA4FAF-4228-7F46-BEBF-DB82C4C64B73}"/>
              </a:ext>
            </a:extLst>
          </p:cNvPr>
          <p:cNvSpPr/>
          <p:nvPr/>
        </p:nvSpPr>
        <p:spPr>
          <a:xfrm>
            <a:off x="229451" y="5728585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Q&amp;A</a:t>
            </a:r>
            <a:endParaRPr lang="ko-KR" altLang="en-US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C302A2A5-7FFF-C743-8C23-901EF298337E}"/>
              </a:ext>
            </a:extLst>
          </p:cNvPr>
          <p:cNvSpPr/>
          <p:nvPr/>
        </p:nvSpPr>
        <p:spPr>
          <a:xfrm>
            <a:off x="309458" y="6039175"/>
            <a:ext cx="720000" cy="125999"/>
          </a:xfrm>
          <a:prstGeom prst="roundRect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327D7D6-F764-D947-AA79-D2C6E881BDB6}"/>
              </a:ext>
            </a:extLst>
          </p:cNvPr>
          <p:cNvGrpSpPr/>
          <p:nvPr/>
        </p:nvGrpSpPr>
        <p:grpSpPr>
          <a:xfrm>
            <a:off x="4531563" y="-51734"/>
            <a:ext cx="7660437" cy="3413066"/>
            <a:chOff x="4531563" y="407151"/>
            <a:chExt cx="7660437" cy="3413066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C8DB613-1178-5A46-8913-FF8A6D287958}"/>
                </a:ext>
              </a:extLst>
            </p:cNvPr>
            <p:cNvSpPr/>
            <p:nvPr/>
          </p:nvSpPr>
          <p:spPr>
            <a:xfrm>
              <a:off x="11641458" y="407151"/>
              <a:ext cx="550542" cy="9978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7">
              <a:extLst>
                <a:ext uri="{FF2B5EF4-FFF2-40B4-BE49-F238E27FC236}">
                  <a16:creationId xmlns:a16="http://schemas.microsoft.com/office/drawing/2014/main" id="{679BD1A9-9868-3146-8A52-CD4FDFE44997}"/>
                </a:ext>
              </a:extLst>
            </p:cNvPr>
            <p:cNvSpPr/>
            <p:nvPr/>
          </p:nvSpPr>
          <p:spPr>
            <a:xfrm>
              <a:off x="10651843" y="407151"/>
              <a:ext cx="989615" cy="1112908"/>
            </a:xfrm>
            <a:custGeom>
              <a:avLst/>
              <a:gdLst>
                <a:gd name="connsiteX0" fmla="*/ 0 w 696686"/>
                <a:gd name="connsiteY0" fmla="*/ 0 h 1262743"/>
                <a:gd name="connsiteX1" fmla="*/ 696686 w 696686"/>
                <a:gd name="connsiteY1" fmla="*/ 0 h 1262743"/>
                <a:gd name="connsiteX2" fmla="*/ 696686 w 696686"/>
                <a:gd name="connsiteY2" fmla="*/ 1262743 h 1262743"/>
                <a:gd name="connsiteX3" fmla="*/ 0 w 696686"/>
                <a:gd name="connsiteY3" fmla="*/ 1262743 h 1262743"/>
                <a:gd name="connsiteX4" fmla="*/ 0 w 696686"/>
                <a:gd name="connsiteY4" fmla="*/ 0 h 1262743"/>
                <a:gd name="connsiteX0" fmla="*/ 0 w 1190171"/>
                <a:gd name="connsiteY0" fmla="*/ 290286 h 1262743"/>
                <a:gd name="connsiteX1" fmla="*/ 1190171 w 1190171"/>
                <a:gd name="connsiteY1" fmla="*/ 0 h 1262743"/>
                <a:gd name="connsiteX2" fmla="*/ 1190171 w 1190171"/>
                <a:gd name="connsiteY2" fmla="*/ 1262743 h 1262743"/>
                <a:gd name="connsiteX3" fmla="*/ 493485 w 1190171"/>
                <a:gd name="connsiteY3" fmla="*/ 1262743 h 1262743"/>
                <a:gd name="connsiteX4" fmla="*/ 0 w 1190171"/>
                <a:gd name="connsiteY4" fmla="*/ 290286 h 1262743"/>
                <a:gd name="connsiteX0" fmla="*/ 14515 w 1204686"/>
                <a:gd name="connsiteY0" fmla="*/ 29028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14515 w 1204686"/>
                <a:gd name="connsiteY4" fmla="*/ 290286 h 1393372"/>
                <a:gd name="connsiteX0" fmla="*/ 4990 w 1204686"/>
                <a:gd name="connsiteY0" fmla="*/ 27123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4990 w 1204686"/>
                <a:gd name="connsiteY4" fmla="*/ 271236 h 1393372"/>
                <a:gd name="connsiteX0" fmla="*/ 112 w 1218858"/>
                <a:gd name="connsiteY0" fmla="*/ 290286 h 1393372"/>
                <a:gd name="connsiteX1" fmla="*/ 1218858 w 1218858"/>
                <a:gd name="connsiteY1" fmla="*/ 0 h 1393372"/>
                <a:gd name="connsiteX2" fmla="*/ 1218858 w 1218858"/>
                <a:gd name="connsiteY2" fmla="*/ 1262743 h 1393372"/>
                <a:gd name="connsiteX3" fmla="*/ 14172 w 1218858"/>
                <a:gd name="connsiteY3" fmla="*/ 1393372 h 1393372"/>
                <a:gd name="connsiteX4" fmla="*/ 112 w 1218858"/>
                <a:gd name="connsiteY4" fmla="*/ 290286 h 1393372"/>
                <a:gd name="connsiteX0" fmla="*/ 33565 w 1252311"/>
                <a:gd name="connsiteY0" fmla="*/ 2902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33565 w 1252311"/>
                <a:gd name="connsiteY4" fmla="*/ 290286 h 1412422"/>
                <a:gd name="connsiteX0" fmla="*/ 462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46265 w 1252311"/>
                <a:gd name="connsiteY4" fmla="*/ 264886 h 1412422"/>
                <a:gd name="connsiteX0" fmla="*/ 81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8165 w 1252311"/>
                <a:gd name="connsiteY4" fmla="*/ 264886 h 141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311" h="1412422">
                  <a:moveTo>
                    <a:pt x="8165" y="264886"/>
                  </a:moveTo>
                  <a:lnTo>
                    <a:pt x="1252311" y="0"/>
                  </a:lnTo>
                  <a:lnTo>
                    <a:pt x="1252311" y="1262743"/>
                  </a:lnTo>
                  <a:lnTo>
                    <a:pt x="0" y="1412422"/>
                  </a:lnTo>
                  <a:cubicBezTo>
                    <a:pt x="1663" y="1038377"/>
                    <a:pt x="6502" y="638931"/>
                    <a:pt x="8165" y="264886"/>
                  </a:cubicBezTo>
                  <a:close/>
                </a:path>
              </a:pathLst>
            </a:custGeom>
            <a:solidFill>
              <a:srgbClr val="BA87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B65A6520-7D04-1B42-82A5-4732B5349505}"/>
                </a:ext>
              </a:extLst>
            </p:cNvPr>
            <p:cNvSpPr/>
            <p:nvPr/>
          </p:nvSpPr>
          <p:spPr>
            <a:xfrm>
              <a:off x="4531563" y="625227"/>
              <a:ext cx="6133159" cy="894985"/>
            </a:xfrm>
            <a:custGeom>
              <a:avLst/>
              <a:gdLst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870857 w 7203676"/>
                <a:gd name="connsiteY7" fmla="*/ 1042585 h 1051201"/>
                <a:gd name="connsiteX8" fmla="*/ 0 w 7203676"/>
                <a:gd name="connsiteY8" fmla="*/ 525601 h 1051201"/>
                <a:gd name="connsiteX9" fmla="*/ 870857 w 7203676"/>
                <a:gd name="connsiteY9" fmla="*/ 8617 h 1051201"/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  <a:gd name="connsiteX9" fmla="*/ 870857 w 7203676"/>
                <a:gd name="connsiteY9" fmla="*/ 0 h 1051201"/>
                <a:gd name="connsiteX0" fmla="*/ 870857 w 7203676"/>
                <a:gd name="connsiteY0" fmla="*/ 8617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3676" h="1051201">
                  <a:moveTo>
                    <a:pt x="870857" y="8617"/>
                  </a:moveTo>
                  <a:lnTo>
                    <a:pt x="7203676" y="0"/>
                  </a:lnTo>
                  <a:lnTo>
                    <a:pt x="7203676" y="1050785"/>
                  </a:lnTo>
                  <a:lnTo>
                    <a:pt x="885371" y="1050785"/>
                  </a:lnTo>
                  <a:lnTo>
                    <a:pt x="885371" y="1051201"/>
                  </a:lnTo>
                  <a:lnTo>
                    <a:pt x="884671" y="1050785"/>
                  </a:lnTo>
                  <a:lnTo>
                    <a:pt x="870857" y="1050785"/>
                  </a:lnTo>
                  <a:lnTo>
                    <a:pt x="0" y="525601"/>
                  </a:lnTo>
                  <a:lnTo>
                    <a:pt x="870857" y="861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개발과정</a:t>
              </a:r>
            </a:p>
          </p:txBody>
        </p: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946382C8-8D76-7642-BEE2-A9DAF0CA964D}"/>
                </a:ext>
              </a:extLst>
            </p:cNvPr>
            <p:cNvGrpSpPr/>
            <p:nvPr/>
          </p:nvGrpSpPr>
          <p:grpSpPr>
            <a:xfrm>
              <a:off x="9991172" y="3740188"/>
              <a:ext cx="89720" cy="80029"/>
              <a:chOff x="-6357938" y="-1227138"/>
              <a:chExt cx="852488" cy="760413"/>
            </a:xfrm>
            <a:solidFill>
              <a:schemeClr val="bg1"/>
            </a:solidFill>
          </p:grpSpPr>
          <p:sp>
            <p:nvSpPr>
              <p:cNvPr id="124" name="Freeform 17">
                <a:extLst>
                  <a:ext uri="{FF2B5EF4-FFF2-40B4-BE49-F238E27FC236}">
                    <a16:creationId xmlns:a16="http://schemas.microsoft.com/office/drawing/2014/main" id="{8382724C-B117-0440-ACA2-31BAD954F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57938" y="-995363"/>
                <a:ext cx="155575" cy="153988"/>
              </a:xfrm>
              <a:custGeom>
                <a:avLst/>
                <a:gdLst>
                  <a:gd name="T0" fmla="*/ 0 w 194"/>
                  <a:gd name="T1" fmla="*/ 0 h 195"/>
                  <a:gd name="T2" fmla="*/ 6 w 194"/>
                  <a:gd name="T3" fmla="*/ 2 h 195"/>
                  <a:gd name="T4" fmla="*/ 18 w 194"/>
                  <a:gd name="T5" fmla="*/ 2 h 195"/>
                  <a:gd name="T6" fmla="*/ 37 w 194"/>
                  <a:gd name="T7" fmla="*/ 5 h 195"/>
                  <a:gd name="T8" fmla="*/ 60 w 194"/>
                  <a:gd name="T9" fmla="*/ 8 h 195"/>
                  <a:gd name="T10" fmla="*/ 85 w 194"/>
                  <a:gd name="T11" fmla="*/ 14 h 195"/>
                  <a:gd name="T12" fmla="*/ 110 w 194"/>
                  <a:gd name="T13" fmla="*/ 19 h 195"/>
                  <a:gd name="T14" fmla="*/ 134 w 194"/>
                  <a:gd name="T15" fmla="*/ 27 h 195"/>
                  <a:gd name="T16" fmla="*/ 155 w 194"/>
                  <a:gd name="T17" fmla="*/ 36 h 195"/>
                  <a:gd name="T18" fmla="*/ 169 w 194"/>
                  <a:gd name="T19" fmla="*/ 46 h 195"/>
                  <a:gd name="T20" fmla="*/ 184 w 194"/>
                  <a:gd name="T21" fmla="*/ 64 h 195"/>
                  <a:gd name="T22" fmla="*/ 191 w 194"/>
                  <a:gd name="T23" fmla="*/ 86 h 195"/>
                  <a:gd name="T24" fmla="*/ 194 w 194"/>
                  <a:gd name="T25" fmla="*/ 108 h 195"/>
                  <a:gd name="T26" fmla="*/ 191 w 194"/>
                  <a:gd name="T27" fmla="*/ 130 h 195"/>
                  <a:gd name="T28" fmla="*/ 184 w 194"/>
                  <a:gd name="T29" fmla="*/ 150 h 195"/>
                  <a:gd name="T30" fmla="*/ 169 w 194"/>
                  <a:gd name="T31" fmla="*/ 170 h 195"/>
                  <a:gd name="T32" fmla="*/ 150 w 194"/>
                  <a:gd name="T33" fmla="*/ 183 h 195"/>
                  <a:gd name="T34" fmla="*/ 130 w 194"/>
                  <a:gd name="T35" fmla="*/ 192 h 195"/>
                  <a:gd name="T36" fmla="*/ 107 w 194"/>
                  <a:gd name="T37" fmla="*/ 195 h 195"/>
                  <a:gd name="T38" fmla="*/ 85 w 194"/>
                  <a:gd name="T39" fmla="*/ 192 h 195"/>
                  <a:gd name="T40" fmla="*/ 65 w 194"/>
                  <a:gd name="T41" fmla="*/ 183 h 195"/>
                  <a:gd name="T42" fmla="*/ 46 w 194"/>
                  <a:gd name="T43" fmla="*/ 170 h 195"/>
                  <a:gd name="T44" fmla="*/ 35 w 194"/>
                  <a:gd name="T45" fmla="*/ 155 h 195"/>
                  <a:gd name="T46" fmla="*/ 26 w 194"/>
                  <a:gd name="T47" fmla="*/ 134 h 195"/>
                  <a:gd name="T48" fmla="*/ 19 w 194"/>
                  <a:gd name="T49" fmla="*/ 111 h 195"/>
                  <a:gd name="T50" fmla="*/ 13 w 194"/>
                  <a:gd name="T51" fmla="*/ 84 h 195"/>
                  <a:gd name="T52" fmla="*/ 9 w 194"/>
                  <a:gd name="T53" fmla="*/ 59 h 195"/>
                  <a:gd name="T54" fmla="*/ 4 w 194"/>
                  <a:gd name="T55" fmla="*/ 37 h 195"/>
                  <a:gd name="T56" fmla="*/ 3 w 194"/>
                  <a:gd name="T57" fmla="*/ 18 h 195"/>
                  <a:gd name="T58" fmla="*/ 1 w 194"/>
                  <a:gd name="T59" fmla="*/ 5 h 195"/>
                  <a:gd name="T60" fmla="*/ 0 w 194"/>
                  <a:gd name="T61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4" h="195">
                    <a:moveTo>
                      <a:pt x="0" y="0"/>
                    </a:moveTo>
                    <a:lnTo>
                      <a:pt x="6" y="2"/>
                    </a:lnTo>
                    <a:lnTo>
                      <a:pt x="18" y="2"/>
                    </a:lnTo>
                    <a:lnTo>
                      <a:pt x="37" y="5"/>
                    </a:lnTo>
                    <a:lnTo>
                      <a:pt x="60" y="8"/>
                    </a:lnTo>
                    <a:lnTo>
                      <a:pt x="85" y="14"/>
                    </a:lnTo>
                    <a:lnTo>
                      <a:pt x="110" y="19"/>
                    </a:lnTo>
                    <a:lnTo>
                      <a:pt x="134" y="27"/>
                    </a:lnTo>
                    <a:lnTo>
                      <a:pt x="155" y="36"/>
                    </a:lnTo>
                    <a:lnTo>
                      <a:pt x="169" y="46"/>
                    </a:lnTo>
                    <a:lnTo>
                      <a:pt x="184" y="64"/>
                    </a:lnTo>
                    <a:lnTo>
                      <a:pt x="191" y="86"/>
                    </a:lnTo>
                    <a:lnTo>
                      <a:pt x="194" y="108"/>
                    </a:lnTo>
                    <a:lnTo>
                      <a:pt x="191" y="130"/>
                    </a:lnTo>
                    <a:lnTo>
                      <a:pt x="184" y="150"/>
                    </a:lnTo>
                    <a:lnTo>
                      <a:pt x="169" y="170"/>
                    </a:lnTo>
                    <a:lnTo>
                      <a:pt x="150" y="183"/>
                    </a:lnTo>
                    <a:lnTo>
                      <a:pt x="130" y="192"/>
                    </a:lnTo>
                    <a:lnTo>
                      <a:pt x="107" y="195"/>
                    </a:lnTo>
                    <a:lnTo>
                      <a:pt x="85" y="192"/>
                    </a:lnTo>
                    <a:lnTo>
                      <a:pt x="65" y="183"/>
                    </a:lnTo>
                    <a:lnTo>
                      <a:pt x="46" y="170"/>
                    </a:lnTo>
                    <a:lnTo>
                      <a:pt x="35" y="155"/>
                    </a:lnTo>
                    <a:lnTo>
                      <a:pt x="26" y="134"/>
                    </a:lnTo>
                    <a:lnTo>
                      <a:pt x="19" y="111"/>
                    </a:lnTo>
                    <a:lnTo>
                      <a:pt x="13" y="84"/>
                    </a:lnTo>
                    <a:lnTo>
                      <a:pt x="9" y="59"/>
                    </a:lnTo>
                    <a:lnTo>
                      <a:pt x="4" y="37"/>
                    </a:lnTo>
                    <a:lnTo>
                      <a:pt x="3" y="18"/>
                    </a:lnTo>
                    <a:lnTo>
                      <a:pt x="1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" name="Freeform 18">
                <a:extLst>
                  <a:ext uri="{FF2B5EF4-FFF2-40B4-BE49-F238E27FC236}">
                    <a16:creationId xmlns:a16="http://schemas.microsoft.com/office/drawing/2014/main" id="{8787D189-669F-A845-98CD-628EDA3D1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00750" y="-949325"/>
                <a:ext cx="153988" cy="153988"/>
              </a:xfrm>
              <a:custGeom>
                <a:avLst/>
                <a:gdLst>
                  <a:gd name="T0" fmla="*/ 0 w 195"/>
                  <a:gd name="T1" fmla="*/ 0 h 194"/>
                  <a:gd name="T2" fmla="*/ 5 w 195"/>
                  <a:gd name="T3" fmla="*/ 0 h 194"/>
                  <a:gd name="T4" fmla="*/ 18 w 195"/>
                  <a:gd name="T5" fmla="*/ 2 h 194"/>
                  <a:gd name="T6" fmla="*/ 37 w 195"/>
                  <a:gd name="T7" fmla="*/ 5 h 194"/>
                  <a:gd name="T8" fmla="*/ 59 w 195"/>
                  <a:gd name="T9" fmla="*/ 8 h 194"/>
                  <a:gd name="T10" fmla="*/ 84 w 195"/>
                  <a:gd name="T11" fmla="*/ 12 h 194"/>
                  <a:gd name="T12" fmla="*/ 109 w 195"/>
                  <a:gd name="T13" fmla="*/ 18 h 194"/>
                  <a:gd name="T14" fmla="*/ 134 w 195"/>
                  <a:gd name="T15" fmla="*/ 25 h 194"/>
                  <a:gd name="T16" fmla="*/ 153 w 195"/>
                  <a:gd name="T17" fmla="*/ 34 h 194"/>
                  <a:gd name="T18" fmla="*/ 168 w 195"/>
                  <a:gd name="T19" fmla="*/ 46 h 194"/>
                  <a:gd name="T20" fmla="*/ 183 w 195"/>
                  <a:gd name="T21" fmla="*/ 63 h 194"/>
                  <a:gd name="T22" fmla="*/ 192 w 195"/>
                  <a:gd name="T23" fmla="*/ 86 h 194"/>
                  <a:gd name="T24" fmla="*/ 195 w 195"/>
                  <a:gd name="T25" fmla="*/ 108 h 194"/>
                  <a:gd name="T26" fmla="*/ 192 w 195"/>
                  <a:gd name="T27" fmla="*/ 130 h 194"/>
                  <a:gd name="T28" fmla="*/ 183 w 195"/>
                  <a:gd name="T29" fmla="*/ 150 h 194"/>
                  <a:gd name="T30" fmla="*/ 168 w 195"/>
                  <a:gd name="T31" fmla="*/ 169 h 194"/>
                  <a:gd name="T32" fmla="*/ 150 w 195"/>
                  <a:gd name="T33" fmla="*/ 183 h 194"/>
                  <a:gd name="T34" fmla="*/ 130 w 195"/>
                  <a:gd name="T35" fmla="*/ 192 h 194"/>
                  <a:gd name="T36" fmla="*/ 106 w 195"/>
                  <a:gd name="T37" fmla="*/ 194 h 194"/>
                  <a:gd name="T38" fmla="*/ 84 w 195"/>
                  <a:gd name="T39" fmla="*/ 192 h 194"/>
                  <a:gd name="T40" fmla="*/ 63 w 195"/>
                  <a:gd name="T41" fmla="*/ 183 h 194"/>
                  <a:gd name="T42" fmla="*/ 46 w 195"/>
                  <a:gd name="T43" fmla="*/ 169 h 194"/>
                  <a:gd name="T44" fmla="*/ 34 w 195"/>
                  <a:gd name="T45" fmla="*/ 155 h 194"/>
                  <a:gd name="T46" fmla="*/ 25 w 195"/>
                  <a:gd name="T47" fmla="*/ 134 h 194"/>
                  <a:gd name="T48" fmla="*/ 18 w 195"/>
                  <a:gd name="T49" fmla="*/ 111 h 194"/>
                  <a:gd name="T50" fmla="*/ 12 w 195"/>
                  <a:gd name="T51" fmla="*/ 84 h 194"/>
                  <a:gd name="T52" fmla="*/ 8 w 195"/>
                  <a:gd name="T53" fmla="*/ 59 h 194"/>
                  <a:gd name="T54" fmla="*/ 5 w 195"/>
                  <a:gd name="T55" fmla="*/ 37 h 194"/>
                  <a:gd name="T56" fmla="*/ 2 w 195"/>
                  <a:gd name="T57" fmla="*/ 18 h 194"/>
                  <a:gd name="T58" fmla="*/ 0 w 195"/>
                  <a:gd name="T59" fmla="*/ 5 h 194"/>
                  <a:gd name="T60" fmla="*/ 0 w 195"/>
                  <a:gd name="T6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5" h="194">
                    <a:moveTo>
                      <a:pt x="0" y="0"/>
                    </a:moveTo>
                    <a:lnTo>
                      <a:pt x="5" y="0"/>
                    </a:lnTo>
                    <a:lnTo>
                      <a:pt x="18" y="2"/>
                    </a:lnTo>
                    <a:lnTo>
                      <a:pt x="37" y="5"/>
                    </a:lnTo>
                    <a:lnTo>
                      <a:pt x="59" y="8"/>
                    </a:lnTo>
                    <a:lnTo>
                      <a:pt x="84" y="12"/>
                    </a:lnTo>
                    <a:lnTo>
                      <a:pt x="109" y="18"/>
                    </a:lnTo>
                    <a:lnTo>
                      <a:pt x="134" y="25"/>
                    </a:lnTo>
                    <a:lnTo>
                      <a:pt x="153" y="34"/>
                    </a:lnTo>
                    <a:lnTo>
                      <a:pt x="168" y="46"/>
                    </a:lnTo>
                    <a:lnTo>
                      <a:pt x="183" y="63"/>
                    </a:lnTo>
                    <a:lnTo>
                      <a:pt x="192" y="86"/>
                    </a:lnTo>
                    <a:lnTo>
                      <a:pt x="195" y="108"/>
                    </a:lnTo>
                    <a:lnTo>
                      <a:pt x="192" y="130"/>
                    </a:lnTo>
                    <a:lnTo>
                      <a:pt x="183" y="150"/>
                    </a:lnTo>
                    <a:lnTo>
                      <a:pt x="168" y="169"/>
                    </a:lnTo>
                    <a:lnTo>
                      <a:pt x="150" y="183"/>
                    </a:lnTo>
                    <a:lnTo>
                      <a:pt x="130" y="192"/>
                    </a:lnTo>
                    <a:lnTo>
                      <a:pt x="106" y="194"/>
                    </a:lnTo>
                    <a:lnTo>
                      <a:pt x="84" y="192"/>
                    </a:lnTo>
                    <a:lnTo>
                      <a:pt x="63" y="183"/>
                    </a:lnTo>
                    <a:lnTo>
                      <a:pt x="46" y="169"/>
                    </a:lnTo>
                    <a:lnTo>
                      <a:pt x="34" y="155"/>
                    </a:lnTo>
                    <a:lnTo>
                      <a:pt x="25" y="134"/>
                    </a:lnTo>
                    <a:lnTo>
                      <a:pt x="18" y="111"/>
                    </a:lnTo>
                    <a:lnTo>
                      <a:pt x="12" y="84"/>
                    </a:lnTo>
                    <a:lnTo>
                      <a:pt x="8" y="59"/>
                    </a:lnTo>
                    <a:lnTo>
                      <a:pt x="5" y="37"/>
                    </a:lnTo>
                    <a:lnTo>
                      <a:pt x="2" y="18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" name="Freeform 19">
                <a:extLst>
                  <a:ext uri="{FF2B5EF4-FFF2-40B4-BE49-F238E27FC236}">
                    <a16:creationId xmlns:a16="http://schemas.microsoft.com/office/drawing/2014/main" id="{FA751960-8F37-004F-B079-4B2FE59C8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00750" y="-620713"/>
                <a:ext cx="153988" cy="153988"/>
              </a:xfrm>
              <a:custGeom>
                <a:avLst/>
                <a:gdLst>
                  <a:gd name="T0" fmla="*/ 0 w 195"/>
                  <a:gd name="T1" fmla="*/ 0 h 194"/>
                  <a:gd name="T2" fmla="*/ 5 w 195"/>
                  <a:gd name="T3" fmla="*/ 0 h 194"/>
                  <a:gd name="T4" fmla="*/ 18 w 195"/>
                  <a:gd name="T5" fmla="*/ 1 h 194"/>
                  <a:gd name="T6" fmla="*/ 37 w 195"/>
                  <a:gd name="T7" fmla="*/ 4 h 194"/>
                  <a:gd name="T8" fmla="*/ 59 w 195"/>
                  <a:gd name="T9" fmla="*/ 7 h 194"/>
                  <a:gd name="T10" fmla="*/ 84 w 195"/>
                  <a:gd name="T11" fmla="*/ 12 h 194"/>
                  <a:gd name="T12" fmla="*/ 109 w 195"/>
                  <a:gd name="T13" fmla="*/ 18 h 194"/>
                  <a:gd name="T14" fmla="*/ 134 w 195"/>
                  <a:gd name="T15" fmla="*/ 25 h 194"/>
                  <a:gd name="T16" fmla="*/ 153 w 195"/>
                  <a:gd name="T17" fmla="*/ 34 h 194"/>
                  <a:gd name="T18" fmla="*/ 168 w 195"/>
                  <a:gd name="T19" fmla="*/ 44 h 194"/>
                  <a:gd name="T20" fmla="*/ 183 w 195"/>
                  <a:gd name="T21" fmla="*/ 63 h 194"/>
                  <a:gd name="T22" fmla="*/ 192 w 195"/>
                  <a:gd name="T23" fmla="*/ 84 h 194"/>
                  <a:gd name="T24" fmla="*/ 195 w 195"/>
                  <a:gd name="T25" fmla="*/ 106 h 194"/>
                  <a:gd name="T26" fmla="*/ 192 w 195"/>
                  <a:gd name="T27" fmla="*/ 128 h 194"/>
                  <a:gd name="T28" fmla="*/ 183 w 195"/>
                  <a:gd name="T29" fmla="*/ 150 h 194"/>
                  <a:gd name="T30" fmla="*/ 168 w 195"/>
                  <a:gd name="T31" fmla="*/ 168 h 194"/>
                  <a:gd name="T32" fmla="*/ 150 w 195"/>
                  <a:gd name="T33" fmla="*/ 182 h 194"/>
                  <a:gd name="T34" fmla="*/ 130 w 195"/>
                  <a:gd name="T35" fmla="*/ 191 h 194"/>
                  <a:gd name="T36" fmla="*/ 106 w 195"/>
                  <a:gd name="T37" fmla="*/ 194 h 194"/>
                  <a:gd name="T38" fmla="*/ 84 w 195"/>
                  <a:gd name="T39" fmla="*/ 191 h 194"/>
                  <a:gd name="T40" fmla="*/ 63 w 195"/>
                  <a:gd name="T41" fmla="*/ 182 h 194"/>
                  <a:gd name="T42" fmla="*/ 46 w 195"/>
                  <a:gd name="T43" fmla="*/ 168 h 194"/>
                  <a:gd name="T44" fmla="*/ 34 w 195"/>
                  <a:gd name="T45" fmla="*/ 153 h 194"/>
                  <a:gd name="T46" fmla="*/ 25 w 195"/>
                  <a:gd name="T47" fmla="*/ 134 h 194"/>
                  <a:gd name="T48" fmla="*/ 18 w 195"/>
                  <a:gd name="T49" fmla="*/ 109 h 194"/>
                  <a:gd name="T50" fmla="*/ 12 w 195"/>
                  <a:gd name="T51" fmla="*/ 84 h 194"/>
                  <a:gd name="T52" fmla="*/ 8 w 195"/>
                  <a:gd name="T53" fmla="*/ 59 h 194"/>
                  <a:gd name="T54" fmla="*/ 5 w 195"/>
                  <a:gd name="T55" fmla="*/ 35 h 194"/>
                  <a:gd name="T56" fmla="*/ 2 w 195"/>
                  <a:gd name="T57" fmla="*/ 18 h 194"/>
                  <a:gd name="T58" fmla="*/ 0 w 195"/>
                  <a:gd name="T59" fmla="*/ 4 h 194"/>
                  <a:gd name="T60" fmla="*/ 0 w 195"/>
                  <a:gd name="T6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5" h="194">
                    <a:moveTo>
                      <a:pt x="0" y="0"/>
                    </a:moveTo>
                    <a:lnTo>
                      <a:pt x="5" y="0"/>
                    </a:lnTo>
                    <a:lnTo>
                      <a:pt x="18" y="1"/>
                    </a:lnTo>
                    <a:lnTo>
                      <a:pt x="37" y="4"/>
                    </a:lnTo>
                    <a:lnTo>
                      <a:pt x="59" y="7"/>
                    </a:lnTo>
                    <a:lnTo>
                      <a:pt x="84" y="12"/>
                    </a:lnTo>
                    <a:lnTo>
                      <a:pt x="109" y="18"/>
                    </a:lnTo>
                    <a:lnTo>
                      <a:pt x="134" y="25"/>
                    </a:lnTo>
                    <a:lnTo>
                      <a:pt x="153" y="34"/>
                    </a:lnTo>
                    <a:lnTo>
                      <a:pt x="168" y="44"/>
                    </a:lnTo>
                    <a:lnTo>
                      <a:pt x="183" y="63"/>
                    </a:lnTo>
                    <a:lnTo>
                      <a:pt x="192" y="84"/>
                    </a:lnTo>
                    <a:lnTo>
                      <a:pt x="195" y="106"/>
                    </a:lnTo>
                    <a:lnTo>
                      <a:pt x="192" y="128"/>
                    </a:lnTo>
                    <a:lnTo>
                      <a:pt x="183" y="150"/>
                    </a:lnTo>
                    <a:lnTo>
                      <a:pt x="168" y="168"/>
                    </a:lnTo>
                    <a:lnTo>
                      <a:pt x="150" y="182"/>
                    </a:lnTo>
                    <a:lnTo>
                      <a:pt x="130" y="191"/>
                    </a:lnTo>
                    <a:lnTo>
                      <a:pt x="106" y="194"/>
                    </a:lnTo>
                    <a:lnTo>
                      <a:pt x="84" y="191"/>
                    </a:lnTo>
                    <a:lnTo>
                      <a:pt x="63" y="182"/>
                    </a:lnTo>
                    <a:lnTo>
                      <a:pt x="46" y="168"/>
                    </a:lnTo>
                    <a:lnTo>
                      <a:pt x="34" y="153"/>
                    </a:lnTo>
                    <a:lnTo>
                      <a:pt x="25" y="134"/>
                    </a:lnTo>
                    <a:lnTo>
                      <a:pt x="18" y="109"/>
                    </a:lnTo>
                    <a:lnTo>
                      <a:pt x="12" y="84"/>
                    </a:lnTo>
                    <a:lnTo>
                      <a:pt x="8" y="59"/>
                    </a:lnTo>
                    <a:lnTo>
                      <a:pt x="5" y="35"/>
                    </a:lnTo>
                    <a:lnTo>
                      <a:pt x="2" y="1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" name="Freeform 20">
                <a:extLst>
                  <a:ext uri="{FF2B5EF4-FFF2-40B4-BE49-F238E27FC236}">
                    <a16:creationId xmlns:a16="http://schemas.microsoft.com/office/drawing/2014/main" id="{22DB1EEB-9E18-9045-BEF6-EBB2F8D79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659438" y="-871538"/>
                <a:ext cx="153988" cy="153988"/>
              </a:xfrm>
              <a:custGeom>
                <a:avLst/>
                <a:gdLst>
                  <a:gd name="T0" fmla="*/ 0 w 195"/>
                  <a:gd name="T1" fmla="*/ 0 h 195"/>
                  <a:gd name="T2" fmla="*/ 5 w 195"/>
                  <a:gd name="T3" fmla="*/ 0 h 195"/>
                  <a:gd name="T4" fmla="*/ 16 w 195"/>
                  <a:gd name="T5" fmla="*/ 2 h 195"/>
                  <a:gd name="T6" fmla="*/ 36 w 195"/>
                  <a:gd name="T7" fmla="*/ 5 h 195"/>
                  <a:gd name="T8" fmla="*/ 59 w 195"/>
                  <a:gd name="T9" fmla="*/ 8 h 195"/>
                  <a:gd name="T10" fmla="*/ 84 w 195"/>
                  <a:gd name="T11" fmla="*/ 12 h 195"/>
                  <a:gd name="T12" fmla="*/ 109 w 195"/>
                  <a:gd name="T13" fmla="*/ 18 h 195"/>
                  <a:gd name="T14" fmla="*/ 133 w 195"/>
                  <a:gd name="T15" fmla="*/ 25 h 195"/>
                  <a:gd name="T16" fmla="*/ 153 w 195"/>
                  <a:gd name="T17" fmla="*/ 34 h 195"/>
                  <a:gd name="T18" fmla="*/ 168 w 195"/>
                  <a:gd name="T19" fmla="*/ 46 h 195"/>
                  <a:gd name="T20" fmla="*/ 183 w 195"/>
                  <a:gd name="T21" fmla="*/ 64 h 195"/>
                  <a:gd name="T22" fmla="*/ 192 w 195"/>
                  <a:gd name="T23" fmla="*/ 84 h 195"/>
                  <a:gd name="T24" fmla="*/ 195 w 195"/>
                  <a:gd name="T25" fmla="*/ 108 h 195"/>
                  <a:gd name="T26" fmla="*/ 192 w 195"/>
                  <a:gd name="T27" fmla="*/ 130 h 195"/>
                  <a:gd name="T28" fmla="*/ 183 w 195"/>
                  <a:gd name="T29" fmla="*/ 150 h 195"/>
                  <a:gd name="T30" fmla="*/ 168 w 195"/>
                  <a:gd name="T31" fmla="*/ 168 h 195"/>
                  <a:gd name="T32" fmla="*/ 150 w 195"/>
                  <a:gd name="T33" fmla="*/ 183 h 195"/>
                  <a:gd name="T34" fmla="*/ 128 w 195"/>
                  <a:gd name="T35" fmla="*/ 192 h 195"/>
                  <a:gd name="T36" fmla="*/ 106 w 195"/>
                  <a:gd name="T37" fmla="*/ 195 h 195"/>
                  <a:gd name="T38" fmla="*/ 84 w 195"/>
                  <a:gd name="T39" fmla="*/ 192 h 195"/>
                  <a:gd name="T40" fmla="*/ 64 w 195"/>
                  <a:gd name="T41" fmla="*/ 183 h 195"/>
                  <a:gd name="T42" fmla="*/ 44 w 195"/>
                  <a:gd name="T43" fmla="*/ 168 h 195"/>
                  <a:gd name="T44" fmla="*/ 34 w 195"/>
                  <a:gd name="T45" fmla="*/ 153 h 195"/>
                  <a:gd name="T46" fmla="*/ 25 w 195"/>
                  <a:gd name="T47" fmla="*/ 134 h 195"/>
                  <a:gd name="T48" fmla="*/ 18 w 195"/>
                  <a:gd name="T49" fmla="*/ 109 h 195"/>
                  <a:gd name="T50" fmla="*/ 12 w 195"/>
                  <a:gd name="T51" fmla="*/ 84 h 195"/>
                  <a:gd name="T52" fmla="*/ 8 w 195"/>
                  <a:gd name="T53" fmla="*/ 59 h 195"/>
                  <a:gd name="T54" fmla="*/ 3 w 195"/>
                  <a:gd name="T55" fmla="*/ 37 h 195"/>
                  <a:gd name="T56" fmla="*/ 2 w 195"/>
                  <a:gd name="T57" fmla="*/ 18 h 195"/>
                  <a:gd name="T58" fmla="*/ 0 w 195"/>
                  <a:gd name="T59" fmla="*/ 5 h 195"/>
                  <a:gd name="T60" fmla="*/ 0 w 195"/>
                  <a:gd name="T61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5" h="195">
                    <a:moveTo>
                      <a:pt x="0" y="0"/>
                    </a:moveTo>
                    <a:lnTo>
                      <a:pt x="5" y="0"/>
                    </a:lnTo>
                    <a:lnTo>
                      <a:pt x="16" y="2"/>
                    </a:lnTo>
                    <a:lnTo>
                      <a:pt x="36" y="5"/>
                    </a:lnTo>
                    <a:lnTo>
                      <a:pt x="59" y="8"/>
                    </a:lnTo>
                    <a:lnTo>
                      <a:pt x="84" y="12"/>
                    </a:lnTo>
                    <a:lnTo>
                      <a:pt x="109" y="18"/>
                    </a:lnTo>
                    <a:lnTo>
                      <a:pt x="133" y="25"/>
                    </a:lnTo>
                    <a:lnTo>
                      <a:pt x="153" y="34"/>
                    </a:lnTo>
                    <a:lnTo>
                      <a:pt x="168" y="46"/>
                    </a:lnTo>
                    <a:lnTo>
                      <a:pt x="183" y="64"/>
                    </a:lnTo>
                    <a:lnTo>
                      <a:pt x="192" y="84"/>
                    </a:lnTo>
                    <a:lnTo>
                      <a:pt x="195" y="108"/>
                    </a:lnTo>
                    <a:lnTo>
                      <a:pt x="192" y="130"/>
                    </a:lnTo>
                    <a:lnTo>
                      <a:pt x="183" y="150"/>
                    </a:lnTo>
                    <a:lnTo>
                      <a:pt x="168" y="168"/>
                    </a:lnTo>
                    <a:lnTo>
                      <a:pt x="150" y="183"/>
                    </a:lnTo>
                    <a:lnTo>
                      <a:pt x="128" y="192"/>
                    </a:lnTo>
                    <a:lnTo>
                      <a:pt x="106" y="195"/>
                    </a:lnTo>
                    <a:lnTo>
                      <a:pt x="84" y="192"/>
                    </a:lnTo>
                    <a:lnTo>
                      <a:pt x="64" y="183"/>
                    </a:lnTo>
                    <a:lnTo>
                      <a:pt x="44" y="168"/>
                    </a:lnTo>
                    <a:lnTo>
                      <a:pt x="34" y="153"/>
                    </a:lnTo>
                    <a:lnTo>
                      <a:pt x="25" y="134"/>
                    </a:lnTo>
                    <a:lnTo>
                      <a:pt x="18" y="109"/>
                    </a:lnTo>
                    <a:lnTo>
                      <a:pt x="12" y="84"/>
                    </a:lnTo>
                    <a:lnTo>
                      <a:pt x="8" y="59"/>
                    </a:lnTo>
                    <a:lnTo>
                      <a:pt x="3" y="37"/>
                    </a:lnTo>
                    <a:lnTo>
                      <a:pt x="2" y="18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21">
                <a:extLst>
                  <a:ext uri="{FF2B5EF4-FFF2-40B4-BE49-F238E27FC236}">
                    <a16:creationId xmlns:a16="http://schemas.microsoft.com/office/drawing/2014/main" id="{5A3E3C20-6CD5-E34D-8AED-B0FD4AF46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64238" y="-1227138"/>
                <a:ext cx="153988" cy="153988"/>
              </a:xfrm>
              <a:custGeom>
                <a:avLst/>
                <a:gdLst>
                  <a:gd name="T0" fmla="*/ 0 w 194"/>
                  <a:gd name="T1" fmla="*/ 0 h 194"/>
                  <a:gd name="T2" fmla="*/ 4 w 194"/>
                  <a:gd name="T3" fmla="*/ 0 h 194"/>
                  <a:gd name="T4" fmla="*/ 17 w 194"/>
                  <a:gd name="T5" fmla="*/ 1 h 194"/>
                  <a:gd name="T6" fmla="*/ 37 w 194"/>
                  <a:gd name="T7" fmla="*/ 4 h 194"/>
                  <a:gd name="T8" fmla="*/ 59 w 194"/>
                  <a:gd name="T9" fmla="*/ 7 h 194"/>
                  <a:gd name="T10" fmla="*/ 84 w 194"/>
                  <a:gd name="T11" fmla="*/ 12 h 194"/>
                  <a:gd name="T12" fmla="*/ 110 w 194"/>
                  <a:gd name="T13" fmla="*/ 17 h 194"/>
                  <a:gd name="T14" fmla="*/ 134 w 194"/>
                  <a:gd name="T15" fmla="*/ 25 h 194"/>
                  <a:gd name="T16" fmla="*/ 154 w 194"/>
                  <a:gd name="T17" fmla="*/ 34 h 194"/>
                  <a:gd name="T18" fmla="*/ 169 w 194"/>
                  <a:gd name="T19" fmla="*/ 44 h 194"/>
                  <a:gd name="T20" fmla="*/ 182 w 194"/>
                  <a:gd name="T21" fmla="*/ 63 h 194"/>
                  <a:gd name="T22" fmla="*/ 191 w 194"/>
                  <a:gd name="T23" fmla="*/ 84 h 194"/>
                  <a:gd name="T24" fmla="*/ 194 w 194"/>
                  <a:gd name="T25" fmla="*/ 106 h 194"/>
                  <a:gd name="T26" fmla="*/ 191 w 194"/>
                  <a:gd name="T27" fmla="*/ 128 h 194"/>
                  <a:gd name="T28" fmla="*/ 182 w 194"/>
                  <a:gd name="T29" fmla="*/ 150 h 194"/>
                  <a:gd name="T30" fmla="*/ 169 w 194"/>
                  <a:gd name="T31" fmla="*/ 168 h 194"/>
                  <a:gd name="T32" fmla="*/ 150 w 194"/>
                  <a:gd name="T33" fmla="*/ 182 h 194"/>
                  <a:gd name="T34" fmla="*/ 129 w 194"/>
                  <a:gd name="T35" fmla="*/ 191 h 194"/>
                  <a:gd name="T36" fmla="*/ 107 w 194"/>
                  <a:gd name="T37" fmla="*/ 194 h 194"/>
                  <a:gd name="T38" fmla="*/ 85 w 194"/>
                  <a:gd name="T39" fmla="*/ 191 h 194"/>
                  <a:gd name="T40" fmla="*/ 63 w 194"/>
                  <a:gd name="T41" fmla="*/ 182 h 194"/>
                  <a:gd name="T42" fmla="*/ 45 w 194"/>
                  <a:gd name="T43" fmla="*/ 168 h 194"/>
                  <a:gd name="T44" fmla="*/ 35 w 194"/>
                  <a:gd name="T45" fmla="*/ 153 h 194"/>
                  <a:gd name="T46" fmla="*/ 25 w 194"/>
                  <a:gd name="T47" fmla="*/ 134 h 194"/>
                  <a:gd name="T48" fmla="*/ 17 w 194"/>
                  <a:gd name="T49" fmla="*/ 109 h 194"/>
                  <a:gd name="T50" fmla="*/ 12 w 194"/>
                  <a:gd name="T51" fmla="*/ 84 h 194"/>
                  <a:gd name="T52" fmla="*/ 7 w 194"/>
                  <a:gd name="T53" fmla="*/ 59 h 194"/>
                  <a:gd name="T54" fmla="*/ 4 w 194"/>
                  <a:gd name="T55" fmla="*/ 35 h 194"/>
                  <a:gd name="T56" fmla="*/ 1 w 194"/>
                  <a:gd name="T57" fmla="*/ 17 h 194"/>
                  <a:gd name="T58" fmla="*/ 0 w 194"/>
                  <a:gd name="T59" fmla="*/ 4 h 194"/>
                  <a:gd name="T60" fmla="*/ 0 w 194"/>
                  <a:gd name="T6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4" h="194">
                    <a:moveTo>
                      <a:pt x="0" y="0"/>
                    </a:moveTo>
                    <a:lnTo>
                      <a:pt x="4" y="0"/>
                    </a:lnTo>
                    <a:lnTo>
                      <a:pt x="17" y="1"/>
                    </a:lnTo>
                    <a:lnTo>
                      <a:pt x="37" y="4"/>
                    </a:lnTo>
                    <a:lnTo>
                      <a:pt x="59" y="7"/>
                    </a:lnTo>
                    <a:lnTo>
                      <a:pt x="84" y="12"/>
                    </a:lnTo>
                    <a:lnTo>
                      <a:pt x="110" y="17"/>
                    </a:lnTo>
                    <a:lnTo>
                      <a:pt x="134" y="25"/>
                    </a:lnTo>
                    <a:lnTo>
                      <a:pt x="154" y="34"/>
                    </a:lnTo>
                    <a:lnTo>
                      <a:pt x="169" y="44"/>
                    </a:lnTo>
                    <a:lnTo>
                      <a:pt x="182" y="63"/>
                    </a:lnTo>
                    <a:lnTo>
                      <a:pt x="191" y="84"/>
                    </a:lnTo>
                    <a:lnTo>
                      <a:pt x="194" y="106"/>
                    </a:lnTo>
                    <a:lnTo>
                      <a:pt x="191" y="128"/>
                    </a:lnTo>
                    <a:lnTo>
                      <a:pt x="182" y="150"/>
                    </a:lnTo>
                    <a:lnTo>
                      <a:pt x="169" y="168"/>
                    </a:lnTo>
                    <a:lnTo>
                      <a:pt x="150" y="182"/>
                    </a:lnTo>
                    <a:lnTo>
                      <a:pt x="129" y="191"/>
                    </a:lnTo>
                    <a:lnTo>
                      <a:pt x="107" y="194"/>
                    </a:lnTo>
                    <a:lnTo>
                      <a:pt x="85" y="191"/>
                    </a:lnTo>
                    <a:lnTo>
                      <a:pt x="63" y="182"/>
                    </a:lnTo>
                    <a:lnTo>
                      <a:pt x="45" y="168"/>
                    </a:lnTo>
                    <a:lnTo>
                      <a:pt x="35" y="153"/>
                    </a:lnTo>
                    <a:lnTo>
                      <a:pt x="25" y="134"/>
                    </a:lnTo>
                    <a:lnTo>
                      <a:pt x="17" y="109"/>
                    </a:lnTo>
                    <a:lnTo>
                      <a:pt x="12" y="84"/>
                    </a:lnTo>
                    <a:lnTo>
                      <a:pt x="7" y="59"/>
                    </a:lnTo>
                    <a:lnTo>
                      <a:pt x="4" y="35"/>
                    </a:lnTo>
                    <a:lnTo>
                      <a:pt x="1" y="17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63F120E-FD83-FF4E-96C0-1C16FA174C72}"/>
              </a:ext>
            </a:extLst>
          </p:cNvPr>
          <p:cNvSpPr txBox="1"/>
          <p:nvPr/>
        </p:nvSpPr>
        <p:spPr>
          <a:xfrm>
            <a:off x="4551676" y="1570267"/>
            <a:ext cx="642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ChromeExtension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Message Passing</a:t>
            </a:r>
            <a:r>
              <a:rPr kumimoji="1" lang="ko-KR" altLang="en-US" dirty="0"/>
              <a:t>을 통한 이벤트 실행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B9C37A-B551-6741-B6B5-A5C1EE6B0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466" y="2033080"/>
            <a:ext cx="6121400" cy="18923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EAB3E7-5747-E246-9E06-8C8B4020F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66" y="4045204"/>
            <a:ext cx="6121400" cy="2119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1CBF3A-7B2A-0449-AABA-A222E8C7CB34}"/>
              </a:ext>
            </a:extLst>
          </p:cNvPr>
          <p:cNvSpPr txBox="1"/>
          <p:nvPr/>
        </p:nvSpPr>
        <p:spPr>
          <a:xfrm>
            <a:off x="9871999" y="2033080"/>
            <a:ext cx="817806" cy="36933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solidFill>
                  <a:schemeClr val="bg1"/>
                </a:solidFill>
              </a:rPr>
              <a:t>App.js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6AC844-D131-AC4F-B6BF-EEA8163230C4}"/>
              </a:ext>
            </a:extLst>
          </p:cNvPr>
          <p:cNvSpPr txBox="1"/>
          <p:nvPr/>
        </p:nvSpPr>
        <p:spPr>
          <a:xfrm>
            <a:off x="9054548" y="5775963"/>
            <a:ext cx="1630558" cy="36933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solidFill>
                  <a:schemeClr val="bg1"/>
                </a:solidFill>
              </a:rPr>
              <a:t>Background.js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A14B305-7899-214E-B496-D713E5DF015F}"/>
              </a:ext>
            </a:extLst>
          </p:cNvPr>
          <p:cNvCxnSpPr/>
          <p:nvPr/>
        </p:nvCxnSpPr>
        <p:spPr>
          <a:xfrm>
            <a:off x="4724400" y="2637325"/>
            <a:ext cx="314498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D43A91-BAAE-374D-BD04-AB77791CC4DB}"/>
              </a:ext>
            </a:extLst>
          </p:cNvPr>
          <p:cNvCxnSpPr/>
          <p:nvPr/>
        </p:nvCxnSpPr>
        <p:spPr>
          <a:xfrm>
            <a:off x="4558466" y="4262817"/>
            <a:ext cx="540431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B7846A2D-BE1C-7B47-951E-F7332ED88B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36797" y="3557410"/>
            <a:ext cx="1897039" cy="850508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도넛 115">
            <a:extLst>
              <a:ext uri="{FF2B5EF4-FFF2-40B4-BE49-F238E27FC236}">
                <a16:creationId xmlns:a16="http://schemas.microsoft.com/office/drawing/2014/main" id="{D51C6B10-4952-5A41-8EFF-A7D2795ECDBC}"/>
              </a:ext>
            </a:extLst>
          </p:cNvPr>
          <p:cNvSpPr/>
          <p:nvPr/>
        </p:nvSpPr>
        <p:spPr>
          <a:xfrm>
            <a:off x="9760037" y="328140"/>
            <a:ext cx="548508" cy="548508"/>
          </a:xfrm>
          <a:prstGeom prst="donut">
            <a:avLst>
              <a:gd name="adj" fmla="val 34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B03EDBC-9B2E-E94E-B223-C532338DF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7182" y="412037"/>
            <a:ext cx="380043" cy="380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9069DB-1233-7B4D-978A-876ACED580BD}"/>
              </a:ext>
            </a:extLst>
          </p:cNvPr>
          <p:cNvSpPr txBox="1"/>
          <p:nvPr/>
        </p:nvSpPr>
        <p:spPr>
          <a:xfrm>
            <a:off x="4558466" y="1200935"/>
            <a:ext cx="3618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이벤트 전달을 어떻게 할 것인가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549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46743" y="0"/>
            <a:ext cx="2931886" cy="1553237"/>
          </a:xfrm>
          <a:prstGeom prst="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검색어</a:t>
            </a:r>
            <a:r>
              <a:rPr lang="en-US" altLang="ko-KR" dirty="0"/>
              <a:t> Extension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React.js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10944" y="3662532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0944" y="4199733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310944" y="4736934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310944" y="5274135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310944" y="5811337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직사각형 74"/>
          <p:cNvSpPr/>
          <p:nvPr/>
        </p:nvSpPr>
        <p:spPr>
          <a:xfrm>
            <a:off x="277005" y="6568069"/>
            <a:ext cx="18632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copyright@hyedu.me</a:t>
            </a:r>
            <a:endParaRPr lang="ko-KR" altLang="en-US" sz="110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2529540-48CC-FA45-B6C7-273F98A52E1E}"/>
              </a:ext>
            </a:extLst>
          </p:cNvPr>
          <p:cNvGrpSpPr/>
          <p:nvPr/>
        </p:nvGrpSpPr>
        <p:grpSpPr>
          <a:xfrm>
            <a:off x="4555882" y="-51734"/>
            <a:ext cx="7636118" cy="3413080"/>
            <a:chOff x="4555882" y="407151"/>
            <a:chExt cx="7636118" cy="341308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F3F1367-2AC3-3241-A10F-97162FECD8F5}"/>
                </a:ext>
              </a:extLst>
            </p:cNvPr>
            <p:cNvSpPr/>
            <p:nvPr/>
          </p:nvSpPr>
          <p:spPr>
            <a:xfrm>
              <a:off x="11641458" y="407151"/>
              <a:ext cx="550542" cy="9978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7">
              <a:extLst>
                <a:ext uri="{FF2B5EF4-FFF2-40B4-BE49-F238E27FC236}">
                  <a16:creationId xmlns:a16="http://schemas.microsoft.com/office/drawing/2014/main" id="{C0EEEB3B-B448-7748-B9B9-B7D4F47A960F}"/>
                </a:ext>
              </a:extLst>
            </p:cNvPr>
            <p:cNvSpPr/>
            <p:nvPr/>
          </p:nvSpPr>
          <p:spPr>
            <a:xfrm>
              <a:off x="10651843" y="407152"/>
              <a:ext cx="989613" cy="1116138"/>
            </a:xfrm>
            <a:custGeom>
              <a:avLst/>
              <a:gdLst>
                <a:gd name="connsiteX0" fmla="*/ 0 w 696686"/>
                <a:gd name="connsiteY0" fmla="*/ 0 h 1262743"/>
                <a:gd name="connsiteX1" fmla="*/ 696686 w 696686"/>
                <a:gd name="connsiteY1" fmla="*/ 0 h 1262743"/>
                <a:gd name="connsiteX2" fmla="*/ 696686 w 696686"/>
                <a:gd name="connsiteY2" fmla="*/ 1262743 h 1262743"/>
                <a:gd name="connsiteX3" fmla="*/ 0 w 696686"/>
                <a:gd name="connsiteY3" fmla="*/ 1262743 h 1262743"/>
                <a:gd name="connsiteX4" fmla="*/ 0 w 696686"/>
                <a:gd name="connsiteY4" fmla="*/ 0 h 1262743"/>
                <a:gd name="connsiteX0" fmla="*/ 0 w 1190171"/>
                <a:gd name="connsiteY0" fmla="*/ 290286 h 1262743"/>
                <a:gd name="connsiteX1" fmla="*/ 1190171 w 1190171"/>
                <a:gd name="connsiteY1" fmla="*/ 0 h 1262743"/>
                <a:gd name="connsiteX2" fmla="*/ 1190171 w 1190171"/>
                <a:gd name="connsiteY2" fmla="*/ 1262743 h 1262743"/>
                <a:gd name="connsiteX3" fmla="*/ 493485 w 1190171"/>
                <a:gd name="connsiteY3" fmla="*/ 1262743 h 1262743"/>
                <a:gd name="connsiteX4" fmla="*/ 0 w 1190171"/>
                <a:gd name="connsiteY4" fmla="*/ 290286 h 1262743"/>
                <a:gd name="connsiteX0" fmla="*/ 14515 w 1204686"/>
                <a:gd name="connsiteY0" fmla="*/ 29028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14515 w 1204686"/>
                <a:gd name="connsiteY4" fmla="*/ 290286 h 1393372"/>
                <a:gd name="connsiteX0" fmla="*/ 4990 w 1204686"/>
                <a:gd name="connsiteY0" fmla="*/ 27123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4990 w 1204686"/>
                <a:gd name="connsiteY4" fmla="*/ 271236 h 1393372"/>
                <a:gd name="connsiteX0" fmla="*/ 112 w 1218858"/>
                <a:gd name="connsiteY0" fmla="*/ 290286 h 1393372"/>
                <a:gd name="connsiteX1" fmla="*/ 1218858 w 1218858"/>
                <a:gd name="connsiteY1" fmla="*/ 0 h 1393372"/>
                <a:gd name="connsiteX2" fmla="*/ 1218858 w 1218858"/>
                <a:gd name="connsiteY2" fmla="*/ 1262743 h 1393372"/>
                <a:gd name="connsiteX3" fmla="*/ 14172 w 1218858"/>
                <a:gd name="connsiteY3" fmla="*/ 1393372 h 1393372"/>
                <a:gd name="connsiteX4" fmla="*/ 112 w 1218858"/>
                <a:gd name="connsiteY4" fmla="*/ 290286 h 1393372"/>
                <a:gd name="connsiteX0" fmla="*/ 33565 w 1252311"/>
                <a:gd name="connsiteY0" fmla="*/ 2902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33565 w 1252311"/>
                <a:gd name="connsiteY4" fmla="*/ 290286 h 1412422"/>
                <a:gd name="connsiteX0" fmla="*/ 462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46265 w 1252311"/>
                <a:gd name="connsiteY4" fmla="*/ 264886 h 1412422"/>
                <a:gd name="connsiteX0" fmla="*/ 81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8165 w 1252311"/>
                <a:gd name="connsiteY4" fmla="*/ 264886 h 141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311" h="1412422">
                  <a:moveTo>
                    <a:pt x="8165" y="264886"/>
                  </a:moveTo>
                  <a:lnTo>
                    <a:pt x="1252311" y="0"/>
                  </a:lnTo>
                  <a:lnTo>
                    <a:pt x="1252311" y="1262743"/>
                  </a:lnTo>
                  <a:lnTo>
                    <a:pt x="0" y="1412422"/>
                  </a:lnTo>
                  <a:cubicBezTo>
                    <a:pt x="1663" y="1038377"/>
                    <a:pt x="6502" y="638931"/>
                    <a:pt x="8165" y="264886"/>
                  </a:cubicBezTo>
                  <a:close/>
                </a:path>
              </a:pathLst>
            </a:custGeom>
            <a:solidFill>
              <a:srgbClr val="BA87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64">
              <a:extLst>
                <a:ext uri="{FF2B5EF4-FFF2-40B4-BE49-F238E27FC236}">
                  <a16:creationId xmlns:a16="http://schemas.microsoft.com/office/drawing/2014/main" id="{BAEFF031-5F7D-FF48-BF86-F9B5439BEF43}"/>
                </a:ext>
              </a:extLst>
            </p:cNvPr>
            <p:cNvSpPr/>
            <p:nvPr/>
          </p:nvSpPr>
          <p:spPr>
            <a:xfrm>
              <a:off x="4555882" y="625074"/>
              <a:ext cx="6133159" cy="894985"/>
            </a:xfrm>
            <a:custGeom>
              <a:avLst/>
              <a:gdLst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870857 w 7203676"/>
                <a:gd name="connsiteY7" fmla="*/ 1042585 h 1051201"/>
                <a:gd name="connsiteX8" fmla="*/ 0 w 7203676"/>
                <a:gd name="connsiteY8" fmla="*/ 525601 h 1051201"/>
                <a:gd name="connsiteX9" fmla="*/ 870857 w 7203676"/>
                <a:gd name="connsiteY9" fmla="*/ 8617 h 1051201"/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  <a:gd name="connsiteX9" fmla="*/ 870857 w 7203676"/>
                <a:gd name="connsiteY9" fmla="*/ 0 h 1051201"/>
                <a:gd name="connsiteX0" fmla="*/ 870857 w 7203676"/>
                <a:gd name="connsiteY0" fmla="*/ 8617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3676" h="1051201">
                  <a:moveTo>
                    <a:pt x="870857" y="8617"/>
                  </a:moveTo>
                  <a:lnTo>
                    <a:pt x="7203676" y="0"/>
                  </a:lnTo>
                  <a:lnTo>
                    <a:pt x="7203676" y="1050785"/>
                  </a:lnTo>
                  <a:lnTo>
                    <a:pt x="885371" y="1050785"/>
                  </a:lnTo>
                  <a:lnTo>
                    <a:pt x="885371" y="1051201"/>
                  </a:lnTo>
                  <a:lnTo>
                    <a:pt x="884671" y="1050785"/>
                  </a:lnTo>
                  <a:lnTo>
                    <a:pt x="870857" y="1050785"/>
                  </a:lnTo>
                  <a:lnTo>
                    <a:pt x="0" y="525601"/>
                  </a:lnTo>
                  <a:lnTo>
                    <a:pt x="870857" y="861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개발</a:t>
              </a:r>
              <a:r>
                <a:rPr lang="en-US" altLang="ko-KR" dirty="0"/>
                <a:t> </a:t>
              </a:r>
              <a:r>
                <a:rPr lang="ko-KR" altLang="en-US" dirty="0"/>
                <a:t>결과물</a:t>
              </a: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3FBF87C5-1081-3441-BAAA-B7543A2C32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62775" y="872137"/>
              <a:ext cx="355519" cy="391643"/>
            </a:xfrm>
            <a:custGeom>
              <a:avLst/>
              <a:gdLst>
                <a:gd name="T0" fmla="*/ 3213 w 5216"/>
                <a:gd name="T1" fmla="*/ 4910 h 5746"/>
                <a:gd name="T2" fmla="*/ 3088 w 5216"/>
                <a:gd name="T3" fmla="*/ 5286 h 5746"/>
                <a:gd name="T4" fmla="*/ 3234 w 5216"/>
                <a:gd name="T5" fmla="*/ 4814 h 5746"/>
                <a:gd name="T6" fmla="*/ 2177 w 5216"/>
                <a:gd name="T7" fmla="*/ 5379 h 5746"/>
                <a:gd name="T8" fmla="*/ 2034 w 5216"/>
                <a:gd name="T9" fmla="*/ 4999 h 5746"/>
                <a:gd name="T10" fmla="*/ 1988 w 5216"/>
                <a:gd name="T11" fmla="*/ 4809 h 5746"/>
                <a:gd name="T12" fmla="*/ 5024 w 5216"/>
                <a:gd name="T13" fmla="*/ 3173 h 5746"/>
                <a:gd name="T14" fmla="*/ 193 w 5216"/>
                <a:gd name="T15" fmla="*/ 3441 h 5746"/>
                <a:gd name="T16" fmla="*/ 2552 w 5216"/>
                <a:gd name="T17" fmla="*/ 198 h 5746"/>
                <a:gd name="T18" fmla="*/ 2345 w 5216"/>
                <a:gd name="T19" fmla="*/ 314 h 5746"/>
                <a:gd name="T20" fmla="*/ 2202 w 5216"/>
                <a:gd name="T21" fmla="*/ 550 h 5746"/>
                <a:gd name="T22" fmla="*/ 2148 w 5216"/>
                <a:gd name="T23" fmla="*/ 866 h 5746"/>
                <a:gd name="T24" fmla="*/ 2165 w 5216"/>
                <a:gd name="T25" fmla="*/ 4709 h 5746"/>
                <a:gd name="T26" fmla="*/ 2247 w 5216"/>
                <a:gd name="T27" fmla="*/ 5043 h 5746"/>
                <a:gd name="T28" fmla="*/ 2370 w 5216"/>
                <a:gd name="T29" fmla="*/ 5326 h 5746"/>
                <a:gd name="T30" fmla="*/ 2508 w 5216"/>
                <a:gd name="T31" fmla="*/ 5508 h 5746"/>
                <a:gd name="T32" fmla="*/ 2643 w 5216"/>
                <a:gd name="T33" fmla="*/ 5549 h 5746"/>
                <a:gd name="T34" fmla="*/ 2783 w 5216"/>
                <a:gd name="T35" fmla="*/ 5433 h 5746"/>
                <a:gd name="T36" fmla="*/ 2917 w 5216"/>
                <a:gd name="T37" fmla="*/ 5195 h 5746"/>
                <a:gd name="T38" fmla="*/ 3023 w 5216"/>
                <a:gd name="T39" fmla="*/ 4877 h 5746"/>
                <a:gd name="T40" fmla="*/ 3072 w 5216"/>
                <a:gd name="T41" fmla="*/ 4560 h 5746"/>
                <a:gd name="T42" fmla="*/ 3060 w 5216"/>
                <a:gd name="T43" fmla="*/ 700 h 5746"/>
                <a:gd name="T44" fmla="*/ 2957 w 5216"/>
                <a:gd name="T45" fmla="*/ 419 h 5746"/>
                <a:gd name="T46" fmla="*/ 2778 w 5216"/>
                <a:gd name="T47" fmla="*/ 238 h 5746"/>
                <a:gd name="T48" fmla="*/ 2610 w 5216"/>
                <a:gd name="T49" fmla="*/ 0 h 5746"/>
                <a:gd name="T50" fmla="*/ 2869 w 5216"/>
                <a:gd name="T51" fmla="*/ 69 h 5746"/>
                <a:gd name="T52" fmla="*/ 3085 w 5216"/>
                <a:gd name="T53" fmla="*/ 265 h 5746"/>
                <a:gd name="T54" fmla="*/ 3232 w 5216"/>
                <a:gd name="T55" fmla="*/ 586 h 5746"/>
                <a:gd name="T56" fmla="*/ 3267 w 5216"/>
                <a:gd name="T57" fmla="*/ 1935 h 5746"/>
                <a:gd name="T58" fmla="*/ 3682 w 5216"/>
                <a:gd name="T59" fmla="*/ 2061 h 5746"/>
                <a:gd name="T60" fmla="*/ 3815 w 5216"/>
                <a:gd name="T61" fmla="*/ 2031 h 5746"/>
                <a:gd name="T62" fmla="*/ 3917 w 5216"/>
                <a:gd name="T63" fmla="*/ 2133 h 5746"/>
                <a:gd name="T64" fmla="*/ 4264 w 5216"/>
                <a:gd name="T65" fmla="*/ 2470 h 5746"/>
                <a:gd name="T66" fmla="*/ 4386 w 5216"/>
                <a:gd name="T67" fmla="*/ 2402 h 5746"/>
                <a:gd name="T68" fmla="*/ 4512 w 5216"/>
                <a:gd name="T69" fmla="*/ 2474 h 5746"/>
                <a:gd name="T70" fmla="*/ 5167 w 5216"/>
                <a:gd name="T71" fmla="*/ 3035 h 5746"/>
                <a:gd name="T72" fmla="*/ 5216 w 5216"/>
                <a:gd name="T73" fmla="*/ 3119 h 5746"/>
                <a:gd name="T74" fmla="*/ 5176 w 5216"/>
                <a:gd name="T75" fmla="*/ 3651 h 5746"/>
                <a:gd name="T76" fmla="*/ 3267 w 5216"/>
                <a:gd name="T77" fmla="*/ 3077 h 5746"/>
                <a:gd name="T78" fmla="*/ 3857 w 5216"/>
                <a:gd name="T79" fmla="*/ 5178 h 5746"/>
                <a:gd name="T80" fmla="*/ 3864 w 5216"/>
                <a:gd name="T81" fmla="*/ 5505 h 5746"/>
                <a:gd name="T82" fmla="*/ 3773 w 5216"/>
                <a:gd name="T83" fmla="*/ 5571 h 5746"/>
                <a:gd name="T84" fmla="*/ 2801 w 5216"/>
                <a:gd name="T85" fmla="*/ 5683 h 5746"/>
                <a:gd name="T86" fmla="*/ 2610 w 5216"/>
                <a:gd name="T87" fmla="*/ 5746 h 5746"/>
                <a:gd name="T88" fmla="*/ 2421 w 5216"/>
                <a:gd name="T89" fmla="*/ 5683 h 5746"/>
                <a:gd name="T90" fmla="*/ 1442 w 5216"/>
                <a:gd name="T91" fmla="*/ 5571 h 5746"/>
                <a:gd name="T92" fmla="*/ 1351 w 5216"/>
                <a:gd name="T93" fmla="*/ 5505 h 5746"/>
                <a:gd name="T94" fmla="*/ 1359 w 5216"/>
                <a:gd name="T95" fmla="*/ 5178 h 5746"/>
                <a:gd name="T96" fmla="*/ 1955 w 5216"/>
                <a:gd name="T97" fmla="*/ 3075 h 5746"/>
                <a:gd name="T98" fmla="*/ 40 w 5216"/>
                <a:gd name="T99" fmla="*/ 3651 h 5746"/>
                <a:gd name="T100" fmla="*/ 0 w 5216"/>
                <a:gd name="T101" fmla="*/ 3119 h 5746"/>
                <a:gd name="T102" fmla="*/ 47 w 5216"/>
                <a:gd name="T103" fmla="*/ 3035 h 5746"/>
                <a:gd name="T104" fmla="*/ 704 w 5216"/>
                <a:gd name="T105" fmla="*/ 2474 h 5746"/>
                <a:gd name="T106" fmla="*/ 829 w 5216"/>
                <a:gd name="T107" fmla="*/ 2402 h 5746"/>
                <a:gd name="T108" fmla="*/ 953 w 5216"/>
                <a:gd name="T109" fmla="*/ 2470 h 5746"/>
                <a:gd name="T110" fmla="*/ 1298 w 5216"/>
                <a:gd name="T111" fmla="*/ 2133 h 5746"/>
                <a:gd name="T112" fmla="*/ 1400 w 5216"/>
                <a:gd name="T113" fmla="*/ 2031 h 5746"/>
                <a:gd name="T114" fmla="*/ 1533 w 5216"/>
                <a:gd name="T115" fmla="*/ 2061 h 5746"/>
                <a:gd name="T116" fmla="*/ 1955 w 5216"/>
                <a:gd name="T117" fmla="*/ 1931 h 5746"/>
                <a:gd name="T118" fmla="*/ 1990 w 5216"/>
                <a:gd name="T119" fmla="*/ 586 h 5746"/>
                <a:gd name="T120" fmla="*/ 2137 w 5216"/>
                <a:gd name="T121" fmla="*/ 265 h 5746"/>
                <a:gd name="T122" fmla="*/ 2353 w 5216"/>
                <a:gd name="T123" fmla="*/ 69 h 5746"/>
                <a:gd name="T124" fmla="*/ 2610 w 5216"/>
                <a:gd name="T125" fmla="*/ 0 h 5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16" h="5746">
                  <a:moveTo>
                    <a:pt x="3234" y="4814"/>
                  </a:moveTo>
                  <a:lnTo>
                    <a:pt x="3230" y="4826"/>
                  </a:lnTo>
                  <a:lnTo>
                    <a:pt x="3230" y="4826"/>
                  </a:lnTo>
                  <a:lnTo>
                    <a:pt x="3213" y="4910"/>
                  </a:lnTo>
                  <a:lnTo>
                    <a:pt x="3188" y="4999"/>
                  </a:lnTo>
                  <a:lnTo>
                    <a:pt x="3160" y="5094"/>
                  </a:lnTo>
                  <a:lnTo>
                    <a:pt x="3127" y="5190"/>
                  </a:lnTo>
                  <a:lnTo>
                    <a:pt x="3088" y="5286"/>
                  </a:lnTo>
                  <a:lnTo>
                    <a:pt x="3044" y="5379"/>
                  </a:lnTo>
                  <a:lnTo>
                    <a:pt x="3677" y="5379"/>
                  </a:lnTo>
                  <a:lnTo>
                    <a:pt x="3677" y="5265"/>
                  </a:lnTo>
                  <a:lnTo>
                    <a:pt x="3234" y="4814"/>
                  </a:lnTo>
                  <a:close/>
                  <a:moveTo>
                    <a:pt x="1988" y="4809"/>
                  </a:moveTo>
                  <a:lnTo>
                    <a:pt x="1538" y="5265"/>
                  </a:lnTo>
                  <a:lnTo>
                    <a:pt x="1538" y="5379"/>
                  </a:lnTo>
                  <a:lnTo>
                    <a:pt x="2177" y="5379"/>
                  </a:lnTo>
                  <a:lnTo>
                    <a:pt x="2134" y="5286"/>
                  </a:lnTo>
                  <a:lnTo>
                    <a:pt x="2095" y="5190"/>
                  </a:lnTo>
                  <a:lnTo>
                    <a:pt x="2062" y="5094"/>
                  </a:lnTo>
                  <a:lnTo>
                    <a:pt x="2034" y="4999"/>
                  </a:lnTo>
                  <a:lnTo>
                    <a:pt x="2009" y="4910"/>
                  </a:lnTo>
                  <a:lnTo>
                    <a:pt x="1992" y="4826"/>
                  </a:lnTo>
                  <a:lnTo>
                    <a:pt x="1992" y="4826"/>
                  </a:lnTo>
                  <a:lnTo>
                    <a:pt x="1988" y="4809"/>
                  </a:lnTo>
                  <a:close/>
                  <a:moveTo>
                    <a:pt x="3267" y="2155"/>
                  </a:moveTo>
                  <a:lnTo>
                    <a:pt x="3267" y="2874"/>
                  </a:lnTo>
                  <a:lnTo>
                    <a:pt x="5024" y="3441"/>
                  </a:lnTo>
                  <a:lnTo>
                    <a:pt x="5024" y="3173"/>
                  </a:lnTo>
                  <a:lnTo>
                    <a:pt x="3267" y="2155"/>
                  </a:lnTo>
                  <a:close/>
                  <a:moveTo>
                    <a:pt x="1950" y="2155"/>
                  </a:moveTo>
                  <a:lnTo>
                    <a:pt x="193" y="3173"/>
                  </a:lnTo>
                  <a:lnTo>
                    <a:pt x="193" y="3441"/>
                  </a:lnTo>
                  <a:lnTo>
                    <a:pt x="1950" y="2874"/>
                  </a:lnTo>
                  <a:lnTo>
                    <a:pt x="1950" y="2155"/>
                  </a:lnTo>
                  <a:close/>
                  <a:moveTo>
                    <a:pt x="2610" y="193"/>
                  </a:moveTo>
                  <a:lnTo>
                    <a:pt x="2552" y="198"/>
                  </a:lnTo>
                  <a:lnTo>
                    <a:pt x="2496" y="212"/>
                  </a:lnTo>
                  <a:lnTo>
                    <a:pt x="2444" y="238"/>
                  </a:lnTo>
                  <a:lnTo>
                    <a:pt x="2393" y="272"/>
                  </a:lnTo>
                  <a:lnTo>
                    <a:pt x="2345" y="314"/>
                  </a:lnTo>
                  <a:lnTo>
                    <a:pt x="2303" y="363"/>
                  </a:lnTo>
                  <a:lnTo>
                    <a:pt x="2265" y="419"/>
                  </a:lnTo>
                  <a:lnTo>
                    <a:pt x="2230" y="481"/>
                  </a:lnTo>
                  <a:lnTo>
                    <a:pt x="2202" y="550"/>
                  </a:lnTo>
                  <a:lnTo>
                    <a:pt x="2179" y="623"/>
                  </a:lnTo>
                  <a:lnTo>
                    <a:pt x="2162" y="700"/>
                  </a:lnTo>
                  <a:lnTo>
                    <a:pt x="2151" y="782"/>
                  </a:lnTo>
                  <a:lnTo>
                    <a:pt x="2148" y="866"/>
                  </a:lnTo>
                  <a:lnTo>
                    <a:pt x="2148" y="4494"/>
                  </a:lnTo>
                  <a:lnTo>
                    <a:pt x="2149" y="4560"/>
                  </a:lnTo>
                  <a:lnTo>
                    <a:pt x="2155" y="4632"/>
                  </a:lnTo>
                  <a:lnTo>
                    <a:pt x="2165" y="4709"/>
                  </a:lnTo>
                  <a:lnTo>
                    <a:pt x="2179" y="4788"/>
                  </a:lnTo>
                  <a:lnTo>
                    <a:pt x="2198" y="4877"/>
                  </a:lnTo>
                  <a:lnTo>
                    <a:pt x="2221" y="4961"/>
                  </a:lnTo>
                  <a:lnTo>
                    <a:pt x="2247" y="5043"/>
                  </a:lnTo>
                  <a:lnTo>
                    <a:pt x="2274" y="5122"/>
                  </a:lnTo>
                  <a:lnTo>
                    <a:pt x="2305" y="5195"/>
                  </a:lnTo>
                  <a:lnTo>
                    <a:pt x="2337" y="5264"/>
                  </a:lnTo>
                  <a:lnTo>
                    <a:pt x="2370" y="5326"/>
                  </a:lnTo>
                  <a:lnTo>
                    <a:pt x="2403" y="5384"/>
                  </a:lnTo>
                  <a:lnTo>
                    <a:pt x="2438" y="5433"/>
                  </a:lnTo>
                  <a:lnTo>
                    <a:pt x="2473" y="5475"/>
                  </a:lnTo>
                  <a:lnTo>
                    <a:pt x="2508" y="5508"/>
                  </a:lnTo>
                  <a:lnTo>
                    <a:pt x="2543" y="5533"/>
                  </a:lnTo>
                  <a:lnTo>
                    <a:pt x="2578" y="5549"/>
                  </a:lnTo>
                  <a:lnTo>
                    <a:pt x="2610" y="5554"/>
                  </a:lnTo>
                  <a:lnTo>
                    <a:pt x="2643" y="5549"/>
                  </a:lnTo>
                  <a:lnTo>
                    <a:pt x="2678" y="5533"/>
                  </a:lnTo>
                  <a:lnTo>
                    <a:pt x="2713" y="5508"/>
                  </a:lnTo>
                  <a:lnTo>
                    <a:pt x="2748" y="5475"/>
                  </a:lnTo>
                  <a:lnTo>
                    <a:pt x="2783" y="5433"/>
                  </a:lnTo>
                  <a:lnTo>
                    <a:pt x="2818" y="5384"/>
                  </a:lnTo>
                  <a:lnTo>
                    <a:pt x="2852" y="5326"/>
                  </a:lnTo>
                  <a:lnTo>
                    <a:pt x="2885" y="5264"/>
                  </a:lnTo>
                  <a:lnTo>
                    <a:pt x="2917" y="5195"/>
                  </a:lnTo>
                  <a:lnTo>
                    <a:pt x="2946" y="5122"/>
                  </a:lnTo>
                  <a:lnTo>
                    <a:pt x="2974" y="5043"/>
                  </a:lnTo>
                  <a:lnTo>
                    <a:pt x="3001" y="4961"/>
                  </a:lnTo>
                  <a:lnTo>
                    <a:pt x="3023" y="4877"/>
                  </a:lnTo>
                  <a:lnTo>
                    <a:pt x="3043" y="4788"/>
                  </a:lnTo>
                  <a:lnTo>
                    <a:pt x="3057" y="4709"/>
                  </a:lnTo>
                  <a:lnTo>
                    <a:pt x="3065" y="4632"/>
                  </a:lnTo>
                  <a:lnTo>
                    <a:pt x="3072" y="4560"/>
                  </a:lnTo>
                  <a:lnTo>
                    <a:pt x="3074" y="4494"/>
                  </a:lnTo>
                  <a:lnTo>
                    <a:pt x="3074" y="866"/>
                  </a:lnTo>
                  <a:lnTo>
                    <a:pt x="3071" y="782"/>
                  </a:lnTo>
                  <a:lnTo>
                    <a:pt x="3060" y="700"/>
                  </a:lnTo>
                  <a:lnTo>
                    <a:pt x="3043" y="623"/>
                  </a:lnTo>
                  <a:lnTo>
                    <a:pt x="3020" y="550"/>
                  </a:lnTo>
                  <a:lnTo>
                    <a:pt x="2992" y="481"/>
                  </a:lnTo>
                  <a:lnTo>
                    <a:pt x="2957" y="419"/>
                  </a:lnTo>
                  <a:lnTo>
                    <a:pt x="2918" y="363"/>
                  </a:lnTo>
                  <a:lnTo>
                    <a:pt x="2876" y="314"/>
                  </a:lnTo>
                  <a:lnTo>
                    <a:pt x="2829" y="272"/>
                  </a:lnTo>
                  <a:lnTo>
                    <a:pt x="2778" y="238"/>
                  </a:lnTo>
                  <a:lnTo>
                    <a:pt x="2726" y="212"/>
                  </a:lnTo>
                  <a:lnTo>
                    <a:pt x="2670" y="198"/>
                  </a:lnTo>
                  <a:lnTo>
                    <a:pt x="2610" y="193"/>
                  </a:lnTo>
                  <a:close/>
                  <a:moveTo>
                    <a:pt x="2610" y="0"/>
                  </a:moveTo>
                  <a:lnTo>
                    <a:pt x="2678" y="4"/>
                  </a:lnTo>
                  <a:lnTo>
                    <a:pt x="2743" y="18"/>
                  </a:lnTo>
                  <a:lnTo>
                    <a:pt x="2808" y="39"/>
                  </a:lnTo>
                  <a:lnTo>
                    <a:pt x="2869" y="69"/>
                  </a:lnTo>
                  <a:lnTo>
                    <a:pt x="2927" y="107"/>
                  </a:lnTo>
                  <a:lnTo>
                    <a:pt x="2983" y="153"/>
                  </a:lnTo>
                  <a:lnTo>
                    <a:pt x="3036" y="205"/>
                  </a:lnTo>
                  <a:lnTo>
                    <a:pt x="3085" y="265"/>
                  </a:lnTo>
                  <a:lnTo>
                    <a:pt x="3132" y="338"/>
                  </a:lnTo>
                  <a:lnTo>
                    <a:pt x="3172" y="415"/>
                  </a:lnTo>
                  <a:lnTo>
                    <a:pt x="3206" y="499"/>
                  </a:lnTo>
                  <a:lnTo>
                    <a:pt x="3232" y="586"/>
                  </a:lnTo>
                  <a:lnTo>
                    <a:pt x="3251" y="677"/>
                  </a:lnTo>
                  <a:lnTo>
                    <a:pt x="3263" y="770"/>
                  </a:lnTo>
                  <a:lnTo>
                    <a:pt x="3267" y="866"/>
                  </a:lnTo>
                  <a:lnTo>
                    <a:pt x="3267" y="1935"/>
                  </a:lnTo>
                  <a:lnTo>
                    <a:pt x="3633" y="2147"/>
                  </a:lnTo>
                  <a:lnTo>
                    <a:pt x="3643" y="2113"/>
                  </a:lnTo>
                  <a:lnTo>
                    <a:pt x="3661" y="2085"/>
                  </a:lnTo>
                  <a:lnTo>
                    <a:pt x="3682" y="2061"/>
                  </a:lnTo>
                  <a:lnTo>
                    <a:pt x="3710" y="2042"/>
                  </a:lnTo>
                  <a:lnTo>
                    <a:pt x="3742" y="2031"/>
                  </a:lnTo>
                  <a:lnTo>
                    <a:pt x="3777" y="2026"/>
                  </a:lnTo>
                  <a:lnTo>
                    <a:pt x="3815" y="2031"/>
                  </a:lnTo>
                  <a:lnTo>
                    <a:pt x="3850" y="2047"/>
                  </a:lnTo>
                  <a:lnTo>
                    <a:pt x="3880" y="2070"/>
                  </a:lnTo>
                  <a:lnTo>
                    <a:pt x="3903" y="2098"/>
                  </a:lnTo>
                  <a:lnTo>
                    <a:pt x="3917" y="2133"/>
                  </a:lnTo>
                  <a:lnTo>
                    <a:pt x="3922" y="2171"/>
                  </a:lnTo>
                  <a:lnTo>
                    <a:pt x="3922" y="2315"/>
                  </a:lnTo>
                  <a:lnTo>
                    <a:pt x="4248" y="2503"/>
                  </a:lnTo>
                  <a:lnTo>
                    <a:pt x="4264" y="2470"/>
                  </a:lnTo>
                  <a:lnTo>
                    <a:pt x="4286" y="2442"/>
                  </a:lnTo>
                  <a:lnTo>
                    <a:pt x="4316" y="2419"/>
                  </a:lnTo>
                  <a:lnTo>
                    <a:pt x="4349" y="2407"/>
                  </a:lnTo>
                  <a:lnTo>
                    <a:pt x="4386" y="2402"/>
                  </a:lnTo>
                  <a:lnTo>
                    <a:pt x="4425" y="2407"/>
                  </a:lnTo>
                  <a:lnTo>
                    <a:pt x="4460" y="2421"/>
                  </a:lnTo>
                  <a:lnTo>
                    <a:pt x="4490" y="2444"/>
                  </a:lnTo>
                  <a:lnTo>
                    <a:pt x="4512" y="2474"/>
                  </a:lnTo>
                  <a:lnTo>
                    <a:pt x="4526" y="2509"/>
                  </a:lnTo>
                  <a:lnTo>
                    <a:pt x="4532" y="2547"/>
                  </a:lnTo>
                  <a:lnTo>
                    <a:pt x="4532" y="2668"/>
                  </a:lnTo>
                  <a:lnTo>
                    <a:pt x="5167" y="3035"/>
                  </a:lnTo>
                  <a:lnTo>
                    <a:pt x="5188" y="3051"/>
                  </a:lnTo>
                  <a:lnTo>
                    <a:pt x="5202" y="3070"/>
                  </a:lnTo>
                  <a:lnTo>
                    <a:pt x="5213" y="3093"/>
                  </a:lnTo>
                  <a:lnTo>
                    <a:pt x="5216" y="3119"/>
                  </a:lnTo>
                  <a:lnTo>
                    <a:pt x="5216" y="3574"/>
                  </a:lnTo>
                  <a:lnTo>
                    <a:pt x="5211" y="3604"/>
                  </a:lnTo>
                  <a:lnTo>
                    <a:pt x="5197" y="3630"/>
                  </a:lnTo>
                  <a:lnTo>
                    <a:pt x="5176" y="3651"/>
                  </a:lnTo>
                  <a:lnTo>
                    <a:pt x="5150" y="3665"/>
                  </a:lnTo>
                  <a:lnTo>
                    <a:pt x="5120" y="3668"/>
                  </a:lnTo>
                  <a:lnTo>
                    <a:pt x="5090" y="3665"/>
                  </a:lnTo>
                  <a:lnTo>
                    <a:pt x="3267" y="3077"/>
                  </a:lnTo>
                  <a:lnTo>
                    <a:pt x="3267" y="4494"/>
                  </a:lnTo>
                  <a:lnTo>
                    <a:pt x="3263" y="4573"/>
                  </a:lnTo>
                  <a:lnTo>
                    <a:pt x="3841" y="5159"/>
                  </a:lnTo>
                  <a:lnTo>
                    <a:pt x="3857" y="5178"/>
                  </a:lnTo>
                  <a:lnTo>
                    <a:pt x="3866" y="5201"/>
                  </a:lnTo>
                  <a:lnTo>
                    <a:pt x="3869" y="5225"/>
                  </a:lnTo>
                  <a:lnTo>
                    <a:pt x="3869" y="5475"/>
                  </a:lnTo>
                  <a:lnTo>
                    <a:pt x="3864" y="5505"/>
                  </a:lnTo>
                  <a:lnTo>
                    <a:pt x="3850" y="5531"/>
                  </a:lnTo>
                  <a:lnTo>
                    <a:pt x="3829" y="5552"/>
                  </a:lnTo>
                  <a:lnTo>
                    <a:pt x="3803" y="5566"/>
                  </a:lnTo>
                  <a:lnTo>
                    <a:pt x="3773" y="5571"/>
                  </a:lnTo>
                  <a:lnTo>
                    <a:pt x="2920" y="5571"/>
                  </a:lnTo>
                  <a:lnTo>
                    <a:pt x="2883" y="5613"/>
                  </a:lnTo>
                  <a:lnTo>
                    <a:pt x="2843" y="5652"/>
                  </a:lnTo>
                  <a:lnTo>
                    <a:pt x="2801" y="5683"/>
                  </a:lnTo>
                  <a:lnTo>
                    <a:pt x="2755" y="5710"/>
                  </a:lnTo>
                  <a:lnTo>
                    <a:pt x="2710" y="5731"/>
                  </a:lnTo>
                  <a:lnTo>
                    <a:pt x="2661" y="5741"/>
                  </a:lnTo>
                  <a:lnTo>
                    <a:pt x="2610" y="5746"/>
                  </a:lnTo>
                  <a:lnTo>
                    <a:pt x="2561" y="5741"/>
                  </a:lnTo>
                  <a:lnTo>
                    <a:pt x="2512" y="5731"/>
                  </a:lnTo>
                  <a:lnTo>
                    <a:pt x="2466" y="5710"/>
                  </a:lnTo>
                  <a:lnTo>
                    <a:pt x="2421" y="5683"/>
                  </a:lnTo>
                  <a:lnTo>
                    <a:pt x="2379" y="5652"/>
                  </a:lnTo>
                  <a:lnTo>
                    <a:pt x="2338" y="5613"/>
                  </a:lnTo>
                  <a:lnTo>
                    <a:pt x="2302" y="5571"/>
                  </a:lnTo>
                  <a:lnTo>
                    <a:pt x="1442" y="5571"/>
                  </a:lnTo>
                  <a:lnTo>
                    <a:pt x="1412" y="5566"/>
                  </a:lnTo>
                  <a:lnTo>
                    <a:pt x="1386" y="5552"/>
                  </a:lnTo>
                  <a:lnTo>
                    <a:pt x="1365" y="5531"/>
                  </a:lnTo>
                  <a:lnTo>
                    <a:pt x="1351" y="5505"/>
                  </a:lnTo>
                  <a:lnTo>
                    <a:pt x="1347" y="5475"/>
                  </a:lnTo>
                  <a:lnTo>
                    <a:pt x="1347" y="5225"/>
                  </a:lnTo>
                  <a:lnTo>
                    <a:pt x="1349" y="5201"/>
                  </a:lnTo>
                  <a:lnTo>
                    <a:pt x="1359" y="5178"/>
                  </a:lnTo>
                  <a:lnTo>
                    <a:pt x="1373" y="5159"/>
                  </a:lnTo>
                  <a:lnTo>
                    <a:pt x="1957" y="4566"/>
                  </a:lnTo>
                  <a:lnTo>
                    <a:pt x="1955" y="4494"/>
                  </a:lnTo>
                  <a:lnTo>
                    <a:pt x="1955" y="3075"/>
                  </a:lnTo>
                  <a:lnTo>
                    <a:pt x="126" y="3665"/>
                  </a:lnTo>
                  <a:lnTo>
                    <a:pt x="96" y="3668"/>
                  </a:lnTo>
                  <a:lnTo>
                    <a:pt x="67" y="3665"/>
                  </a:lnTo>
                  <a:lnTo>
                    <a:pt x="40" y="3651"/>
                  </a:lnTo>
                  <a:lnTo>
                    <a:pt x="18" y="3630"/>
                  </a:lnTo>
                  <a:lnTo>
                    <a:pt x="5" y="3604"/>
                  </a:lnTo>
                  <a:lnTo>
                    <a:pt x="0" y="3574"/>
                  </a:lnTo>
                  <a:lnTo>
                    <a:pt x="0" y="3119"/>
                  </a:lnTo>
                  <a:lnTo>
                    <a:pt x="4" y="3093"/>
                  </a:lnTo>
                  <a:lnTo>
                    <a:pt x="12" y="3070"/>
                  </a:lnTo>
                  <a:lnTo>
                    <a:pt x="28" y="3051"/>
                  </a:lnTo>
                  <a:lnTo>
                    <a:pt x="47" y="3035"/>
                  </a:lnTo>
                  <a:lnTo>
                    <a:pt x="683" y="2668"/>
                  </a:lnTo>
                  <a:lnTo>
                    <a:pt x="683" y="2547"/>
                  </a:lnTo>
                  <a:lnTo>
                    <a:pt x="688" y="2509"/>
                  </a:lnTo>
                  <a:lnTo>
                    <a:pt x="704" y="2474"/>
                  </a:lnTo>
                  <a:lnTo>
                    <a:pt x="727" y="2444"/>
                  </a:lnTo>
                  <a:lnTo>
                    <a:pt x="755" y="2421"/>
                  </a:lnTo>
                  <a:lnTo>
                    <a:pt x="790" y="2407"/>
                  </a:lnTo>
                  <a:lnTo>
                    <a:pt x="829" y="2402"/>
                  </a:lnTo>
                  <a:lnTo>
                    <a:pt x="867" y="2407"/>
                  </a:lnTo>
                  <a:lnTo>
                    <a:pt x="900" y="2421"/>
                  </a:lnTo>
                  <a:lnTo>
                    <a:pt x="930" y="2442"/>
                  </a:lnTo>
                  <a:lnTo>
                    <a:pt x="953" y="2470"/>
                  </a:lnTo>
                  <a:lnTo>
                    <a:pt x="967" y="2503"/>
                  </a:lnTo>
                  <a:lnTo>
                    <a:pt x="1293" y="2315"/>
                  </a:lnTo>
                  <a:lnTo>
                    <a:pt x="1293" y="2171"/>
                  </a:lnTo>
                  <a:lnTo>
                    <a:pt x="1298" y="2133"/>
                  </a:lnTo>
                  <a:lnTo>
                    <a:pt x="1314" y="2098"/>
                  </a:lnTo>
                  <a:lnTo>
                    <a:pt x="1337" y="2070"/>
                  </a:lnTo>
                  <a:lnTo>
                    <a:pt x="1365" y="2047"/>
                  </a:lnTo>
                  <a:lnTo>
                    <a:pt x="1400" y="2031"/>
                  </a:lnTo>
                  <a:lnTo>
                    <a:pt x="1438" y="2026"/>
                  </a:lnTo>
                  <a:lnTo>
                    <a:pt x="1473" y="2031"/>
                  </a:lnTo>
                  <a:lnTo>
                    <a:pt x="1505" y="2042"/>
                  </a:lnTo>
                  <a:lnTo>
                    <a:pt x="1533" y="2061"/>
                  </a:lnTo>
                  <a:lnTo>
                    <a:pt x="1555" y="2085"/>
                  </a:lnTo>
                  <a:lnTo>
                    <a:pt x="1573" y="2113"/>
                  </a:lnTo>
                  <a:lnTo>
                    <a:pt x="1582" y="2147"/>
                  </a:lnTo>
                  <a:lnTo>
                    <a:pt x="1955" y="1931"/>
                  </a:lnTo>
                  <a:lnTo>
                    <a:pt x="1955" y="866"/>
                  </a:lnTo>
                  <a:lnTo>
                    <a:pt x="1958" y="770"/>
                  </a:lnTo>
                  <a:lnTo>
                    <a:pt x="1971" y="677"/>
                  </a:lnTo>
                  <a:lnTo>
                    <a:pt x="1990" y="586"/>
                  </a:lnTo>
                  <a:lnTo>
                    <a:pt x="2016" y="499"/>
                  </a:lnTo>
                  <a:lnTo>
                    <a:pt x="2049" y="415"/>
                  </a:lnTo>
                  <a:lnTo>
                    <a:pt x="2090" y="338"/>
                  </a:lnTo>
                  <a:lnTo>
                    <a:pt x="2137" y="265"/>
                  </a:lnTo>
                  <a:lnTo>
                    <a:pt x="2186" y="205"/>
                  </a:lnTo>
                  <a:lnTo>
                    <a:pt x="2239" y="153"/>
                  </a:lnTo>
                  <a:lnTo>
                    <a:pt x="2295" y="107"/>
                  </a:lnTo>
                  <a:lnTo>
                    <a:pt x="2353" y="69"/>
                  </a:lnTo>
                  <a:lnTo>
                    <a:pt x="2414" y="39"/>
                  </a:lnTo>
                  <a:lnTo>
                    <a:pt x="2479" y="18"/>
                  </a:lnTo>
                  <a:lnTo>
                    <a:pt x="2543" y="4"/>
                  </a:lnTo>
                  <a:lnTo>
                    <a:pt x="26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20EFB249-B9F9-7D4F-B481-63B18D736207}"/>
                </a:ext>
              </a:extLst>
            </p:cNvPr>
            <p:cNvGrpSpPr/>
            <p:nvPr/>
          </p:nvGrpSpPr>
          <p:grpSpPr>
            <a:xfrm>
              <a:off x="9991181" y="3740202"/>
              <a:ext cx="89720" cy="80029"/>
              <a:chOff x="-6357938" y="-1227138"/>
              <a:chExt cx="852488" cy="760413"/>
            </a:xfrm>
            <a:grpFill/>
          </p:grpSpPr>
          <p:sp>
            <p:nvSpPr>
              <p:cNvPr id="80" name="Freeform 17">
                <a:extLst>
                  <a:ext uri="{FF2B5EF4-FFF2-40B4-BE49-F238E27FC236}">
                    <a16:creationId xmlns:a16="http://schemas.microsoft.com/office/drawing/2014/main" id="{69FCBC4D-A9B8-C642-8FBE-CC12AE209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57938" y="-995363"/>
                <a:ext cx="155575" cy="153988"/>
              </a:xfrm>
              <a:custGeom>
                <a:avLst/>
                <a:gdLst>
                  <a:gd name="T0" fmla="*/ 0 w 194"/>
                  <a:gd name="T1" fmla="*/ 0 h 195"/>
                  <a:gd name="T2" fmla="*/ 6 w 194"/>
                  <a:gd name="T3" fmla="*/ 2 h 195"/>
                  <a:gd name="T4" fmla="*/ 18 w 194"/>
                  <a:gd name="T5" fmla="*/ 2 h 195"/>
                  <a:gd name="T6" fmla="*/ 37 w 194"/>
                  <a:gd name="T7" fmla="*/ 5 h 195"/>
                  <a:gd name="T8" fmla="*/ 60 w 194"/>
                  <a:gd name="T9" fmla="*/ 8 h 195"/>
                  <a:gd name="T10" fmla="*/ 85 w 194"/>
                  <a:gd name="T11" fmla="*/ 14 h 195"/>
                  <a:gd name="T12" fmla="*/ 110 w 194"/>
                  <a:gd name="T13" fmla="*/ 19 h 195"/>
                  <a:gd name="T14" fmla="*/ 134 w 194"/>
                  <a:gd name="T15" fmla="*/ 27 h 195"/>
                  <a:gd name="T16" fmla="*/ 155 w 194"/>
                  <a:gd name="T17" fmla="*/ 36 h 195"/>
                  <a:gd name="T18" fmla="*/ 169 w 194"/>
                  <a:gd name="T19" fmla="*/ 46 h 195"/>
                  <a:gd name="T20" fmla="*/ 184 w 194"/>
                  <a:gd name="T21" fmla="*/ 64 h 195"/>
                  <a:gd name="T22" fmla="*/ 191 w 194"/>
                  <a:gd name="T23" fmla="*/ 86 h 195"/>
                  <a:gd name="T24" fmla="*/ 194 w 194"/>
                  <a:gd name="T25" fmla="*/ 108 h 195"/>
                  <a:gd name="T26" fmla="*/ 191 w 194"/>
                  <a:gd name="T27" fmla="*/ 130 h 195"/>
                  <a:gd name="T28" fmla="*/ 184 w 194"/>
                  <a:gd name="T29" fmla="*/ 150 h 195"/>
                  <a:gd name="T30" fmla="*/ 169 w 194"/>
                  <a:gd name="T31" fmla="*/ 170 h 195"/>
                  <a:gd name="T32" fmla="*/ 150 w 194"/>
                  <a:gd name="T33" fmla="*/ 183 h 195"/>
                  <a:gd name="T34" fmla="*/ 130 w 194"/>
                  <a:gd name="T35" fmla="*/ 192 h 195"/>
                  <a:gd name="T36" fmla="*/ 107 w 194"/>
                  <a:gd name="T37" fmla="*/ 195 h 195"/>
                  <a:gd name="T38" fmla="*/ 85 w 194"/>
                  <a:gd name="T39" fmla="*/ 192 h 195"/>
                  <a:gd name="T40" fmla="*/ 65 w 194"/>
                  <a:gd name="T41" fmla="*/ 183 h 195"/>
                  <a:gd name="T42" fmla="*/ 46 w 194"/>
                  <a:gd name="T43" fmla="*/ 170 h 195"/>
                  <a:gd name="T44" fmla="*/ 35 w 194"/>
                  <a:gd name="T45" fmla="*/ 155 h 195"/>
                  <a:gd name="T46" fmla="*/ 26 w 194"/>
                  <a:gd name="T47" fmla="*/ 134 h 195"/>
                  <a:gd name="T48" fmla="*/ 19 w 194"/>
                  <a:gd name="T49" fmla="*/ 111 h 195"/>
                  <a:gd name="T50" fmla="*/ 13 w 194"/>
                  <a:gd name="T51" fmla="*/ 84 h 195"/>
                  <a:gd name="T52" fmla="*/ 9 w 194"/>
                  <a:gd name="T53" fmla="*/ 59 h 195"/>
                  <a:gd name="T54" fmla="*/ 4 w 194"/>
                  <a:gd name="T55" fmla="*/ 37 h 195"/>
                  <a:gd name="T56" fmla="*/ 3 w 194"/>
                  <a:gd name="T57" fmla="*/ 18 h 195"/>
                  <a:gd name="T58" fmla="*/ 1 w 194"/>
                  <a:gd name="T59" fmla="*/ 5 h 195"/>
                  <a:gd name="T60" fmla="*/ 0 w 194"/>
                  <a:gd name="T61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4" h="195">
                    <a:moveTo>
                      <a:pt x="0" y="0"/>
                    </a:moveTo>
                    <a:lnTo>
                      <a:pt x="6" y="2"/>
                    </a:lnTo>
                    <a:lnTo>
                      <a:pt x="18" y="2"/>
                    </a:lnTo>
                    <a:lnTo>
                      <a:pt x="37" y="5"/>
                    </a:lnTo>
                    <a:lnTo>
                      <a:pt x="60" y="8"/>
                    </a:lnTo>
                    <a:lnTo>
                      <a:pt x="85" y="14"/>
                    </a:lnTo>
                    <a:lnTo>
                      <a:pt x="110" y="19"/>
                    </a:lnTo>
                    <a:lnTo>
                      <a:pt x="134" y="27"/>
                    </a:lnTo>
                    <a:lnTo>
                      <a:pt x="155" y="36"/>
                    </a:lnTo>
                    <a:lnTo>
                      <a:pt x="169" y="46"/>
                    </a:lnTo>
                    <a:lnTo>
                      <a:pt x="184" y="64"/>
                    </a:lnTo>
                    <a:lnTo>
                      <a:pt x="191" y="86"/>
                    </a:lnTo>
                    <a:lnTo>
                      <a:pt x="194" y="108"/>
                    </a:lnTo>
                    <a:lnTo>
                      <a:pt x="191" y="130"/>
                    </a:lnTo>
                    <a:lnTo>
                      <a:pt x="184" y="150"/>
                    </a:lnTo>
                    <a:lnTo>
                      <a:pt x="169" y="170"/>
                    </a:lnTo>
                    <a:lnTo>
                      <a:pt x="150" y="183"/>
                    </a:lnTo>
                    <a:lnTo>
                      <a:pt x="130" y="192"/>
                    </a:lnTo>
                    <a:lnTo>
                      <a:pt x="107" y="195"/>
                    </a:lnTo>
                    <a:lnTo>
                      <a:pt x="85" y="192"/>
                    </a:lnTo>
                    <a:lnTo>
                      <a:pt x="65" y="183"/>
                    </a:lnTo>
                    <a:lnTo>
                      <a:pt x="46" y="170"/>
                    </a:lnTo>
                    <a:lnTo>
                      <a:pt x="35" y="155"/>
                    </a:lnTo>
                    <a:lnTo>
                      <a:pt x="26" y="134"/>
                    </a:lnTo>
                    <a:lnTo>
                      <a:pt x="19" y="111"/>
                    </a:lnTo>
                    <a:lnTo>
                      <a:pt x="13" y="84"/>
                    </a:lnTo>
                    <a:lnTo>
                      <a:pt x="9" y="59"/>
                    </a:lnTo>
                    <a:lnTo>
                      <a:pt x="4" y="37"/>
                    </a:lnTo>
                    <a:lnTo>
                      <a:pt x="3" y="18"/>
                    </a:lnTo>
                    <a:lnTo>
                      <a:pt x="1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8">
                <a:extLst>
                  <a:ext uri="{FF2B5EF4-FFF2-40B4-BE49-F238E27FC236}">
                    <a16:creationId xmlns:a16="http://schemas.microsoft.com/office/drawing/2014/main" id="{104C727C-017B-6D4D-8953-660028FE9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00750" y="-949325"/>
                <a:ext cx="153988" cy="153988"/>
              </a:xfrm>
              <a:custGeom>
                <a:avLst/>
                <a:gdLst>
                  <a:gd name="T0" fmla="*/ 0 w 195"/>
                  <a:gd name="T1" fmla="*/ 0 h 194"/>
                  <a:gd name="T2" fmla="*/ 5 w 195"/>
                  <a:gd name="T3" fmla="*/ 0 h 194"/>
                  <a:gd name="T4" fmla="*/ 18 w 195"/>
                  <a:gd name="T5" fmla="*/ 2 h 194"/>
                  <a:gd name="T6" fmla="*/ 37 w 195"/>
                  <a:gd name="T7" fmla="*/ 5 h 194"/>
                  <a:gd name="T8" fmla="*/ 59 w 195"/>
                  <a:gd name="T9" fmla="*/ 8 h 194"/>
                  <a:gd name="T10" fmla="*/ 84 w 195"/>
                  <a:gd name="T11" fmla="*/ 12 h 194"/>
                  <a:gd name="T12" fmla="*/ 109 w 195"/>
                  <a:gd name="T13" fmla="*/ 18 h 194"/>
                  <a:gd name="T14" fmla="*/ 134 w 195"/>
                  <a:gd name="T15" fmla="*/ 25 h 194"/>
                  <a:gd name="T16" fmla="*/ 153 w 195"/>
                  <a:gd name="T17" fmla="*/ 34 h 194"/>
                  <a:gd name="T18" fmla="*/ 168 w 195"/>
                  <a:gd name="T19" fmla="*/ 46 h 194"/>
                  <a:gd name="T20" fmla="*/ 183 w 195"/>
                  <a:gd name="T21" fmla="*/ 63 h 194"/>
                  <a:gd name="T22" fmla="*/ 192 w 195"/>
                  <a:gd name="T23" fmla="*/ 86 h 194"/>
                  <a:gd name="T24" fmla="*/ 195 w 195"/>
                  <a:gd name="T25" fmla="*/ 108 h 194"/>
                  <a:gd name="T26" fmla="*/ 192 w 195"/>
                  <a:gd name="T27" fmla="*/ 130 h 194"/>
                  <a:gd name="T28" fmla="*/ 183 w 195"/>
                  <a:gd name="T29" fmla="*/ 150 h 194"/>
                  <a:gd name="T30" fmla="*/ 168 w 195"/>
                  <a:gd name="T31" fmla="*/ 169 h 194"/>
                  <a:gd name="T32" fmla="*/ 150 w 195"/>
                  <a:gd name="T33" fmla="*/ 183 h 194"/>
                  <a:gd name="T34" fmla="*/ 130 w 195"/>
                  <a:gd name="T35" fmla="*/ 192 h 194"/>
                  <a:gd name="T36" fmla="*/ 106 w 195"/>
                  <a:gd name="T37" fmla="*/ 194 h 194"/>
                  <a:gd name="T38" fmla="*/ 84 w 195"/>
                  <a:gd name="T39" fmla="*/ 192 h 194"/>
                  <a:gd name="T40" fmla="*/ 63 w 195"/>
                  <a:gd name="T41" fmla="*/ 183 h 194"/>
                  <a:gd name="T42" fmla="*/ 46 w 195"/>
                  <a:gd name="T43" fmla="*/ 169 h 194"/>
                  <a:gd name="T44" fmla="*/ 34 w 195"/>
                  <a:gd name="T45" fmla="*/ 155 h 194"/>
                  <a:gd name="T46" fmla="*/ 25 w 195"/>
                  <a:gd name="T47" fmla="*/ 134 h 194"/>
                  <a:gd name="T48" fmla="*/ 18 w 195"/>
                  <a:gd name="T49" fmla="*/ 111 h 194"/>
                  <a:gd name="T50" fmla="*/ 12 w 195"/>
                  <a:gd name="T51" fmla="*/ 84 h 194"/>
                  <a:gd name="T52" fmla="*/ 8 w 195"/>
                  <a:gd name="T53" fmla="*/ 59 h 194"/>
                  <a:gd name="T54" fmla="*/ 5 w 195"/>
                  <a:gd name="T55" fmla="*/ 37 h 194"/>
                  <a:gd name="T56" fmla="*/ 2 w 195"/>
                  <a:gd name="T57" fmla="*/ 18 h 194"/>
                  <a:gd name="T58" fmla="*/ 0 w 195"/>
                  <a:gd name="T59" fmla="*/ 5 h 194"/>
                  <a:gd name="T60" fmla="*/ 0 w 195"/>
                  <a:gd name="T6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5" h="194">
                    <a:moveTo>
                      <a:pt x="0" y="0"/>
                    </a:moveTo>
                    <a:lnTo>
                      <a:pt x="5" y="0"/>
                    </a:lnTo>
                    <a:lnTo>
                      <a:pt x="18" y="2"/>
                    </a:lnTo>
                    <a:lnTo>
                      <a:pt x="37" y="5"/>
                    </a:lnTo>
                    <a:lnTo>
                      <a:pt x="59" y="8"/>
                    </a:lnTo>
                    <a:lnTo>
                      <a:pt x="84" y="12"/>
                    </a:lnTo>
                    <a:lnTo>
                      <a:pt x="109" y="18"/>
                    </a:lnTo>
                    <a:lnTo>
                      <a:pt x="134" y="25"/>
                    </a:lnTo>
                    <a:lnTo>
                      <a:pt x="153" y="34"/>
                    </a:lnTo>
                    <a:lnTo>
                      <a:pt x="168" y="46"/>
                    </a:lnTo>
                    <a:lnTo>
                      <a:pt x="183" y="63"/>
                    </a:lnTo>
                    <a:lnTo>
                      <a:pt x="192" y="86"/>
                    </a:lnTo>
                    <a:lnTo>
                      <a:pt x="195" y="108"/>
                    </a:lnTo>
                    <a:lnTo>
                      <a:pt x="192" y="130"/>
                    </a:lnTo>
                    <a:lnTo>
                      <a:pt x="183" y="150"/>
                    </a:lnTo>
                    <a:lnTo>
                      <a:pt x="168" y="169"/>
                    </a:lnTo>
                    <a:lnTo>
                      <a:pt x="150" y="183"/>
                    </a:lnTo>
                    <a:lnTo>
                      <a:pt x="130" y="192"/>
                    </a:lnTo>
                    <a:lnTo>
                      <a:pt x="106" y="194"/>
                    </a:lnTo>
                    <a:lnTo>
                      <a:pt x="84" y="192"/>
                    </a:lnTo>
                    <a:lnTo>
                      <a:pt x="63" y="183"/>
                    </a:lnTo>
                    <a:lnTo>
                      <a:pt x="46" y="169"/>
                    </a:lnTo>
                    <a:lnTo>
                      <a:pt x="34" y="155"/>
                    </a:lnTo>
                    <a:lnTo>
                      <a:pt x="25" y="134"/>
                    </a:lnTo>
                    <a:lnTo>
                      <a:pt x="18" y="111"/>
                    </a:lnTo>
                    <a:lnTo>
                      <a:pt x="12" y="84"/>
                    </a:lnTo>
                    <a:lnTo>
                      <a:pt x="8" y="59"/>
                    </a:lnTo>
                    <a:lnTo>
                      <a:pt x="5" y="37"/>
                    </a:lnTo>
                    <a:lnTo>
                      <a:pt x="2" y="18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9">
                <a:extLst>
                  <a:ext uri="{FF2B5EF4-FFF2-40B4-BE49-F238E27FC236}">
                    <a16:creationId xmlns:a16="http://schemas.microsoft.com/office/drawing/2014/main" id="{6AF1A79A-8A13-7D4C-A85D-CF220CB79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00750" y="-620713"/>
                <a:ext cx="153988" cy="153988"/>
              </a:xfrm>
              <a:custGeom>
                <a:avLst/>
                <a:gdLst>
                  <a:gd name="T0" fmla="*/ 0 w 195"/>
                  <a:gd name="T1" fmla="*/ 0 h 194"/>
                  <a:gd name="T2" fmla="*/ 5 w 195"/>
                  <a:gd name="T3" fmla="*/ 0 h 194"/>
                  <a:gd name="T4" fmla="*/ 18 w 195"/>
                  <a:gd name="T5" fmla="*/ 1 h 194"/>
                  <a:gd name="T6" fmla="*/ 37 w 195"/>
                  <a:gd name="T7" fmla="*/ 4 h 194"/>
                  <a:gd name="T8" fmla="*/ 59 w 195"/>
                  <a:gd name="T9" fmla="*/ 7 h 194"/>
                  <a:gd name="T10" fmla="*/ 84 w 195"/>
                  <a:gd name="T11" fmla="*/ 12 h 194"/>
                  <a:gd name="T12" fmla="*/ 109 w 195"/>
                  <a:gd name="T13" fmla="*/ 18 h 194"/>
                  <a:gd name="T14" fmla="*/ 134 w 195"/>
                  <a:gd name="T15" fmla="*/ 25 h 194"/>
                  <a:gd name="T16" fmla="*/ 153 w 195"/>
                  <a:gd name="T17" fmla="*/ 34 h 194"/>
                  <a:gd name="T18" fmla="*/ 168 w 195"/>
                  <a:gd name="T19" fmla="*/ 44 h 194"/>
                  <a:gd name="T20" fmla="*/ 183 w 195"/>
                  <a:gd name="T21" fmla="*/ 63 h 194"/>
                  <a:gd name="T22" fmla="*/ 192 w 195"/>
                  <a:gd name="T23" fmla="*/ 84 h 194"/>
                  <a:gd name="T24" fmla="*/ 195 w 195"/>
                  <a:gd name="T25" fmla="*/ 106 h 194"/>
                  <a:gd name="T26" fmla="*/ 192 w 195"/>
                  <a:gd name="T27" fmla="*/ 128 h 194"/>
                  <a:gd name="T28" fmla="*/ 183 w 195"/>
                  <a:gd name="T29" fmla="*/ 150 h 194"/>
                  <a:gd name="T30" fmla="*/ 168 w 195"/>
                  <a:gd name="T31" fmla="*/ 168 h 194"/>
                  <a:gd name="T32" fmla="*/ 150 w 195"/>
                  <a:gd name="T33" fmla="*/ 182 h 194"/>
                  <a:gd name="T34" fmla="*/ 130 w 195"/>
                  <a:gd name="T35" fmla="*/ 191 h 194"/>
                  <a:gd name="T36" fmla="*/ 106 w 195"/>
                  <a:gd name="T37" fmla="*/ 194 h 194"/>
                  <a:gd name="T38" fmla="*/ 84 w 195"/>
                  <a:gd name="T39" fmla="*/ 191 h 194"/>
                  <a:gd name="T40" fmla="*/ 63 w 195"/>
                  <a:gd name="T41" fmla="*/ 182 h 194"/>
                  <a:gd name="T42" fmla="*/ 46 w 195"/>
                  <a:gd name="T43" fmla="*/ 168 h 194"/>
                  <a:gd name="T44" fmla="*/ 34 w 195"/>
                  <a:gd name="T45" fmla="*/ 153 h 194"/>
                  <a:gd name="T46" fmla="*/ 25 w 195"/>
                  <a:gd name="T47" fmla="*/ 134 h 194"/>
                  <a:gd name="T48" fmla="*/ 18 w 195"/>
                  <a:gd name="T49" fmla="*/ 109 h 194"/>
                  <a:gd name="T50" fmla="*/ 12 w 195"/>
                  <a:gd name="T51" fmla="*/ 84 h 194"/>
                  <a:gd name="T52" fmla="*/ 8 w 195"/>
                  <a:gd name="T53" fmla="*/ 59 h 194"/>
                  <a:gd name="T54" fmla="*/ 5 w 195"/>
                  <a:gd name="T55" fmla="*/ 35 h 194"/>
                  <a:gd name="T56" fmla="*/ 2 w 195"/>
                  <a:gd name="T57" fmla="*/ 18 h 194"/>
                  <a:gd name="T58" fmla="*/ 0 w 195"/>
                  <a:gd name="T59" fmla="*/ 4 h 194"/>
                  <a:gd name="T60" fmla="*/ 0 w 195"/>
                  <a:gd name="T6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5" h="194">
                    <a:moveTo>
                      <a:pt x="0" y="0"/>
                    </a:moveTo>
                    <a:lnTo>
                      <a:pt x="5" y="0"/>
                    </a:lnTo>
                    <a:lnTo>
                      <a:pt x="18" y="1"/>
                    </a:lnTo>
                    <a:lnTo>
                      <a:pt x="37" y="4"/>
                    </a:lnTo>
                    <a:lnTo>
                      <a:pt x="59" y="7"/>
                    </a:lnTo>
                    <a:lnTo>
                      <a:pt x="84" y="12"/>
                    </a:lnTo>
                    <a:lnTo>
                      <a:pt x="109" y="18"/>
                    </a:lnTo>
                    <a:lnTo>
                      <a:pt x="134" y="25"/>
                    </a:lnTo>
                    <a:lnTo>
                      <a:pt x="153" y="34"/>
                    </a:lnTo>
                    <a:lnTo>
                      <a:pt x="168" y="44"/>
                    </a:lnTo>
                    <a:lnTo>
                      <a:pt x="183" y="63"/>
                    </a:lnTo>
                    <a:lnTo>
                      <a:pt x="192" y="84"/>
                    </a:lnTo>
                    <a:lnTo>
                      <a:pt x="195" y="106"/>
                    </a:lnTo>
                    <a:lnTo>
                      <a:pt x="192" y="128"/>
                    </a:lnTo>
                    <a:lnTo>
                      <a:pt x="183" y="150"/>
                    </a:lnTo>
                    <a:lnTo>
                      <a:pt x="168" y="168"/>
                    </a:lnTo>
                    <a:lnTo>
                      <a:pt x="150" y="182"/>
                    </a:lnTo>
                    <a:lnTo>
                      <a:pt x="130" y="191"/>
                    </a:lnTo>
                    <a:lnTo>
                      <a:pt x="106" y="194"/>
                    </a:lnTo>
                    <a:lnTo>
                      <a:pt x="84" y="191"/>
                    </a:lnTo>
                    <a:lnTo>
                      <a:pt x="63" y="182"/>
                    </a:lnTo>
                    <a:lnTo>
                      <a:pt x="46" y="168"/>
                    </a:lnTo>
                    <a:lnTo>
                      <a:pt x="34" y="153"/>
                    </a:lnTo>
                    <a:lnTo>
                      <a:pt x="25" y="134"/>
                    </a:lnTo>
                    <a:lnTo>
                      <a:pt x="18" y="109"/>
                    </a:lnTo>
                    <a:lnTo>
                      <a:pt x="12" y="84"/>
                    </a:lnTo>
                    <a:lnTo>
                      <a:pt x="8" y="59"/>
                    </a:lnTo>
                    <a:lnTo>
                      <a:pt x="5" y="35"/>
                    </a:lnTo>
                    <a:lnTo>
                      <a:pt x="2" y="1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20">
                <a:extLst>
                  <a:ext uri="{FF2B5EF4-FFF2-40B4-BE49-F238E27FC236}">
                    <a16:creationId xmlns:a16="http://schemas.microsoft.com/office/drawing/2014/main" id="{A2670277-E9DE-5545-ABD7-0698CB0B9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659438" y="-871538"/>
                <a:ext cx="153988" cy="153988"/>
              </a:xfrm>
              <a:custGeom>
                <a:avLst/>
                <a:gdLst>
                  <a:gd name="T0" fmla="*/ 0 w 195"/>
                  <a:gd name="T1" fmla="*/ 0 h 195"/>
                  <a:gd name="T2" fmla="*/ 5 w 195"/>
                  <a:gd name="T3" fmla="*/ 0 h 195"/>
                  <a:gd name="T4" fmla="*/ 16 w 195"/>
                  <a:gd name="T5" fmla="*/ 2 h 195"/>
                  <a:gd name="T6" fmla="*/ 36 w 195"/>
                  <a:gd name="T7" fmla="*/ 5 h 195"/>
                  <a:gd name="T8" fmla="*/ 59 w 195"/>
                  <a:gd name="T9" fmla="*/ 8 h 195"/>
                  <a:gd name="T10" fmla="*/ 84 w 195"/>
                  <a:gd name="T11" fmla="*/ 12 h 195"/>
                  <a:gd name="T12" fmla="*/ 109 w 195"/>
                  <a:gd name="T13" fmla="*/ 18 h 195"/>
                  <a:gd name="T14" fmla="*/ 133 w 195"/>
                  <a:gd name="T15" fmla="*/ 25 h 195"/>
                  <a:gd name="T16" fmla="*/ 153 w 195"/>
                  <a:gd name="T17" fmla="*/ 34 h 195"/>
                  <a:gd name="T18" fmla="*/ 168 w 195"/>
                  <a:gd name="T19" fmla="*/ 46 h 195"/>
                  <a:gd name="T20" fmla="*/ 183 w 195"/>
                  <a:gd name="T21" fmla="*/ 64 h 195"/>
                  <a:gd name="T22" fmla="*/ 192 w 195"/>
                  <a:gd name="T23" fmla="*/ 84 h 195"/>
                  <a:gd name="T24" fmla="*/ 195 w 195"/>
                  <a:gd name="T25" fmla="*/ 108 h 195"/>
                  <a:gd name="T26" fmla="*/ 192 w 195"/>
                  <a:gd name="T27" fmla="*/ 130 h 195"/>
                  <a:gd name="T28" fmla="*/ 183 w 195"/>
                  <a:gd name="T29" fmla="*/ 150 h 195"/>
                  <a:gd name="T30" fmla="*/ 168 w 195"/>
                  <a:gd name="T31" fmla="*/ 168 h 195"/>
                  <a:gd name="T32" fmla="*/ 150 w 195"/>
                  <a:gd name="T33" fmla="*/ 183 h 195"/>
                  <a:gd name="T34" fmla="*/ 128 w 195"/>
                  <a:gd name="T35" fmla="*/ 192 h 195"/>
                  <a:gd name="T36" fmla="*/ 106 w 195"/>
                  <a:gd name="T37" fmla="*/ 195 h 195"/>
                  <a:gd name="T38" fmla="*/ 84 w 195"/>
                  <a:gd name="T39" fmla="*/ 192 h 195"/>
                  <a:gd name="T40" fmla="*/ 64 w 195"/>
                  <a:gd name="T41" fmla="*/ 183 h 195"/>
                  <a:gd name="T42" fmla="*/ 44 w 195"/>
                  <a:gd name="T43" fmla="*/ 168 h 195"/>
                  <a:gd name="T44" fmla="*/ 34 w 195"/>
                  <a:gd name="T45" fmla="*/ 153 h 195"/>
                  <a:gd name="T46" fmla="*/ 25 w 195"/>
                  <a:gd name="T47" fmla="*/ 134 h 195"/>
                  <a:gd name="T48" fmla="*/ 18 w 195"/>
                  <a:gd name="T49" fmla="*/ 109 h 195"/>
                  <a:gd name="T50" fmla="*/ 12 w 195"/>
                  <a:gd name="T51" fmla="*/ 84 h 195"/>
                  <a:gd name="T52" fmla="*/ 8 w 195"/>
                  <a:gd name="T53" fmla="*/ 59 h 195"/>
                  <a:gd name="T54" fmla="*/ 3 w 195"/>
                  <a:gd name="T55" fmla="*/ 37 h 195"/>
                  <a:gd name="T56" fmla="*/ 2 w 195"/>
                  <a:gd name="T57" fmla="*/ 18 h 195"/>
                  <a:gd name="T58" fmla="*/ 0 w 195"/>
                  <a:gd name="T59" fmla="*/ 5 h 195"/>
                  <a:gd name="T60" fmla="*/ 0 w 195"/>
                  <a:gd name="T61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5" h="195">
                    <a:moveTo>
                      <a:pt x="0" y="0"/>
                    </a:moveTo>
                    <a:lnTo>
                      <a:pt x="5" y="0"/>
                    </a:lnTo>
                    <a:lnTo>
                      <a:pt x="16" y="2"/>
                    </a:lnTo>
                    <a:lnTo>
                      <a:pt x="36" y="5"/>
                    </a:lnTo>
                    <a:lnTo>
                      <a:pt x="59" y="8"/>
                    </a:lnTo>
                    <a:lnTo>
                      <a:pt x="84" y="12"/>
                    </a:lnTo>
                    <a:lnTo>
                      <a:pt x="109" y="18"/>
                    </a:lnTo>
                    <a:lnTo>
                      <a:pt x="133" y="25"/>
                    </a:lnTo>
                    <a:lnTo>
                      <a:pt x="153" y="34"/>
                    </a:lnTo>
                    <a:lnTo>
                      <a:pt x="168" y="46"/>
                    </a:lnTo>
                    <a:lnTo>
                      <a:pt x="183" y="64"/>
                    </a:lnTo>
                    <a:lnTo>
                      <a:pt x="192" y="84"/>
                    </a:lnTo>
                    <a:lnTo>
                      <a:pt x="195" y="108"/>
                    </a:lnTo>
                    <a:lnTo>
                      <a:pt x="192" y="130"/>
                    </a:lnTo>
                    <a:lnTo>
                      <a:pt x="183" y="150"/>
                    </a:lnTo>
                    <a:lnTo>
                      <a:pt x="168" y="168"/>
                    </a:lnTo>
                    <a:lnTo>
                      <a:pt x="150" y="183"/>
                    </a:lnTo>
                    <a:lnTo>
                      <a:pt x="128" y="192"/>
                    </a:lnTo>
                    <a:lnTo>
                      <a:pt x="106" y="195"/>
                    </a:lnTo>
                    <a:lnTo>
                      <a:pt x="84" y="192"/>
                    </a:lnTo>
                    <a:lnTo>
                      <a:pt x="64" y="183"/>
                    </a:lnTo>
                    <a:lnTo>
                      <a:pt x="44" y="168"/>
                    </a:lnTo>
                    <a:lnTo>
                      <a:pt x="34" y="153"/>
                    </a:lnTo>
                    <a:lnTo>
                      <a:pt x="25" y="134"/>
                    </a:lnTo>
                    <a:lnTo>
                      <a:pt x="18" y="109"/>
                    </a:lnTo>
                    <a:lnTo>
                      <a:pt x="12" y="84"/>
                    </a:lnTo>
                    <a:lnTo>
                      <a:pt x="8" y="59"/>
                    </a:lnTo>
                    <a:lnTo>
                      <a:pt x="3" y="37"/>
                    </a:lnTo>
                    <a:lnTo>
                      <a:pt x="2" y="18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21">
                <a:extLst>
                  <a:ext uri="{FF2B5EF4-FFF2-40B4-BE49-F238E27FC236}">
                    <a16:creationId xmlns:a16="http://schemas.microsoft.com/office/drawing/2014/main" id="{1F913B9E-5C90-514E-957F-470CF4CDF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64238" y="-1227138"/>
                <a:ext cx="153988" cy="153988"/>
              </a:xfrm>
              <a:custGeom>
                <a:avLst/>
                <a:gdLst>
                  <a:gd name="T0" fmla="*/ 0 w 194"/>
                  <a:gd name="T1" fmla="*/ 0 h 194"/>
                  <a:gd name="T2" fmla="*/ 4 w 194"/>
                  <a:gd name="T3" fmla="*/ 0 h 194"/>
                  <a:gd name="T4" fmla="*/ 17 w 194"/>
                  <a:gd name="T5" fmla="*/ 1 h 194"/>
                  <a:gd name="T6" fmla="*/ 37 w 194"/>
                  <a:gd name="T7" fmla="*/ 4 h 194"/>
                  <a:gd name="T8" fmla="*/ 59 w 194"/>
                  <a:gd name="T9" fmla="*/ 7 h 194"/>
                  <a:gd name="T10" fmla="*/ 84 w 194"/>
                  <a:gd name="T11" fmla="*/ 12 h 194"/>
                  <a:gd name="T12" fmla="*/ 110 w 194"/>
                  <a:gd name="T13" fmla="*/ 17 h 194"/>
                  <a:gd name="T14" fmla="*/ 134 w 194"/>
                  <a:gd name="T15" fmla="*/ 25 h 194"/>
                  <a:gd name="T16" fmla="*/ 154 w 194"/>
                  <a:gd name="T17" fmla="*/ 34 h 194"/>
                  <a:gd name="T18" fmla="*/ 169 w 194"/>
                  <a:gd name="T19" fmla="*/ 44 h 194"/>
                  <a:gd name="T20" fmla="*/ 182 w 194"/>
                  <a:gd name="T21" fmla="*/ 63 h 194"/>
                  <a:gd name="T22" fmla="*/ 191 w 194"/>
                  <a:gd name="T23" fmla="*/ 84 h 194"/>
                  <a:gd name="T24" fmla="*/ 194 w 194"/>
                  <a:gd name="T25" fmla="*/ 106 h 194"/>
                  <a:gd name="T26" fmla="*/ 191 w 194"/>
                  <a:gd name="T27" fmla="*/ 128 h 194"/>
                  <a:gd name="T28" fmla="*/ 182 w 194"/>
                  <a:gd name="T29" fmla="*/ 150 h 194"/>
                  <a:gd name="T30" fmla="*/ 169 w 194"/>
                  <a:gd name="T31" fmla="*/ 168 h 194"/>
                  <a:gd name="T32" fmla="*/ 150 w 194"/>
                  <a:gd name="T33" fmla="*/ 182 h 194"/>
                  <a:gd name="T34" fmla="*/ 129 w 194"/>
                  <a:gd name="T35" fmla="*/ 191 h 194"/>
                  <a:gd name="T36" fmla="*/ 107 w 194"/>
                  <a:gd name="T37" fmla="*/ 194 h 194"/>
                  <a:gd name="T38" fmla="*/ 85 w 194"/>
                  <a:gd name="T39" fmla="*/ 191 h 194"/>
                  <a:gd name="T40" fmla="*/ 63 w 194"/>
                  <a:gd name="T41" fmla="*/ 182 h 194"/>
                  <a:gd name="T42" fmla="*/ 45 w 194"/>
                  <a:gd name="T43" fmla="*/ 168 h 194"/>
                  <a:gd name="T44" fmla="*/ 35 w 194"/>
                  <a:gd name="T45" fmla="*/ 153 h 194"/>
                  <a:gd name="T46" fmla="*/ 25 w 194"/>
                  <a:gd name="T47" fmla="*/ 134 h 194"/>
                  <a:gd name="T48" fmla="*/ 17 w 194"/>
                  <a:gd name="T49" fmla="*/ 109 h 194"/>
                  <a:gd name="T50" fmla="*/ 12 w 194"/>
                  <a:gd name="T51" fmla="*/ 84 h 194"/>
                  <a:gd name="T52" fmla="*/ 7 w 194"/>
                  <a:gd name="T53" fmla="*/ 59 h 194"/>
                  <a:gd name="T54" fmla="*/ 4 w 194"/>
                  <a:gd name="T55" fmla="*/ 35 h 194"/>
                  <a:gd name="T56" fmla="*/ 1 w 194"/>
                  <a:gd name="T57" fmla="*/ 17 h 194"/>
                  <a:gd name="T58" fmla="*/ 0 w 194"/>
                  <a:gd name="T59" fmla="*/ 4 h 194"/>
                  <a:gd name="T60" fmla="*/ 0 w 194"/>
                  <a:gd name="T6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4" h="194">
                    <a:moveTo>
                      <a:pt x="0" y="0"/>
                    </a:moveTo>
                    <a:lnTo>
                      <a:pt x="4" y="0"/>
                    </a:lnTo>
                    <a:lnTo>
                      <a:pt x="17" y="1"/>
                    </a:lnTo>
                    <a:lnTo>
                      <a:pt x="37" y="4"/>
                    </a:lnTo>
                    <a:lnTo>
                      <a:pt x="59" y="7"/>
                    </a:lnTo>
                    <a:lnTo>
                      <a:pt x="84" y="12"/>
                    </a:lnTo>
                    <a:lnTo>
                      <a:pt x="110" y="17"/>
                    </a:lnTo>
                    <a:lnTo>
                      <a:pt x="134" y="25"/>
                    </a:lnTo>
                    <a:lnTo>
                      <a:pt x="154" y="34"/>
                    </a:lnTo>
                    <a:lnTo>
                      <a:pt x="169" y="44"/>
                    </a:lnTo>
                    <a:lnTo>
                      <a:pt x="182" y="63"/>
                    </a:lnTo>
                    <a:lnTo>
                      <a:pt x="191" y="84"/>
                    </a:lnTo>
                    <a:lnTo>
                      <a:pt x="194" y="106"/>
                    </a:lnTo>
                    <a:lnTo>
                      <a:pt x="191" y="128"/>
                    </a:lnTo>
                    <a:lnTo>
                      <a:pt x="182" y="150"/>
                    </a:lnTo>
                    <a:lnTo>
                      <a:pt x="169" y="168"/>
                    </a:lnTo>
                    <a:lnTo>
                      <a:pt x="150" y="182"/>
                    </a:lnTo>
                    <a:lnTo>
                      <a:pt x="129" y="191"/>
                    </a:lnTo>
                    <a:lnTo>
                      <a:pt x="107" y="194"/>
                    </a:lnTo>
                    <a:lnTo>
                      <a:pt x="85" y="191"/>
                    </a:lnTo>
                    <a:lnTo>
                      <a:pt x="63" y="182"/>
                    </a:lnTo>
                    <a:lnTo>
                      <a:pt x="45" y="168"/>
                    </a:lnTo>
                    <a:lnTo>
                      <a:pt x="35" y="153"/>
                    </a:lnTo>
                    <a:lnTo>
                      <a:pt x="25" y="134"/>
                    </a:lnTo>
                    <a:lnTo>
                      <a:pt x="17" y="109"/>
                    </a:lnTo>
                    <a:lnTo>
                      <a:pt x="12" y="84"/>
                    </a:lnTo>
                    <a:lnTo>
                      <a:pt x="7" y="59"/>
                    </a:lnTo>
                    <a:lnTo>
                      <a:pt x="4" y="35"/>
                    </a:lnTo>
                    <a:lnTo>
                      <a:pt x="1" y="17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6" name="도넛 117">
              <a:extLst>
                <a:ext uri="{FF2B5EF4-FFF2-40B4-BE49-F238E27FC236}">
                  <a16:creationId xmlns:a16="http://schemas.microsoft.com/office/drawing/2014/main" id="{9E51D60A-403E-8445-8DF2-1583AD78E792}"/>
                </a:ext>
              </a:extLst>
            </p:cNvPr>
            <p:cNvSpPr/>
            <p:nvPr/>
          </p:nvSpPr>
          <p:spPr>
            <a:xfrm>
              <a:off x="9873971" y="793704"/>
              <a:ext cx="548508" cy="548508"/>
            </a:xfrm>
            <a:prstGeom prst="donut">
              <a:avLst>
                <a:gd name="adj" fmla="val 34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47C60902-88E0-7F48-AD40-940C768A2F75}"/>
              </a:ext>
            </a:extLst>
          </p:cNvPr>
          <p:cNvSpPr/>
          <p:nvPr/>
        </p:nvSpPr>
        <p:spPr>
          <a:xfrm>
            <a:off x="309457" y="4436635"/>
            <a:ext cx="1440000" cy="125999"/>
          </a:xfrm>
          <a:prstGeom prst="roundRect">
            <a:avLst/>
          </a:prstGeom>
          <a:solidFill>
            <a:srgbClr val="E8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2A1927B-75A9-FF42-9186-0ABBBF4D6EAB}"/>
              </a:ext>
            </a:extLst>
          </p:cNvPr>
          <p:cNvSpPr/>
          <p:nvPr/>
        </p:nvSpPr>
        <p:spPr>
          <a:xfrm>
            <a:off x="229451" y="4116982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개발동기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및 배경</a:t>
            </a: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BE846E4-78CC-CD49-A981-FB5FFB3076E1}"/>
              </a:ext>
            </a:extLst>
          </p:cNvPr>
          <p:cNvSpPr/>
          <p:nvPr/>
        </p:nvSpPr>
        <p:spPr>
          <a:xfrm>
            <a:off x="309457" y="4985710"/>
            <a:ext cx="1056205" cy="125999"/>
          </a:xfrm>
          <a:prstGeom prst="round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7A5FD3-46B6-1546-AA14-AAEB14B7050C}"/>
              </a:ext>
            </a:extLst>
          </p:cNvPr>
          <p:cNvSpPr/>
          <p:nvPr/>
        </p:nvSpPr>
        <p:spPr>
          <a:xfrm>
            <a:off x="229451" y="4654183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스토리 및 도구</a:t>
            </a: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45E5A02-9D71-F34E-8A26-2D94530455A9}"/>
              </a:ext>
            </a:extLst>
          </p:cNvPr>
          <p:cNvSpPr/>
          <p:nvPr/>
        </p:nvSpPr>
        <p:spPr>
          <a:xfrm>
            <a:off x="309457" y="5499161"/>
            <a:ext cx="2160000" cy="1259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C665D32-45D8-1340-AFE7-323F48727770}"/>
              </a:ext>
            </a:extLst>
          </p:cNvPr>
          <p:cNvSpPr/>
          <p:nvPr/>
        </p:nvSpPr>
        <p:spPr>
          <a:xfrm>
            <a:off x="229451" y="5191384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개발과정 및 결과물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1D9DC32-6ED1-8740-9431-C70F45E86FA0}"/>
              </a:ext>
            </a:extLst>
          </p:cNvPr>
          <p:cNvSpPr/>
          <p:nvPr/>
        </p:nvSpPr>
        <p:spPr>
          <a:xfrm>
            <a:off x="229451" y="5728585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Q&amp;A</a:t>
            </a:r>
            <a:endParaRPr lang="ko-KR" altLang="en-US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870D20E-25FE-CE44-826F-BCC761DF36C2}"/>
              </a:ext>
            </a:extLst>
          </p:cNvPr>
          <p:cNvSpPr/>
          <p:nvPr/>
        </p:nvSpPr>
        <p:spPr>
          <a:xfrm>
            <a:off x="309458" y="6039175"/>
            <a:ext cx="720000" cy="125999"/>
          </a:xfrm>
          <a:prstGeom prst="roundRect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도넛 115">
            <a:extLst>
              <a:ext uri="{FF2B5EF4-FFF2-40B4-BE49-F238E27FC236}">
                <a16:creationId xmlns:a16="http://schemas.microsoft.com/office/drawing/2014/main" id="{DB683609-197D-8F46-A73E-4E9A61DC7260}"/>
              </a:ext>
            </a:extLst>
          </p:cNvPr>
          <p:cNvSpPr/>
          <p:nvPr/>
        </p:nvSpPr>
        <p:spPr>
          <a:xfrm>
            <a:off x="9760037" y="328140"/>
            <a:ext cx="548508" cy="548508"/>
          </a:xfrm>
          <a:prstGeom prst="donut">
            <a:avLst>
              <a:gd name="adj" fmla="val 34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76EDA48-B4B6-2B4B-92EC-43F474210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7182" y="412037"/>
            <a:ext cx="380043" cy="3800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44F728-4CAD-6F4A-9148-36D79C339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63" y="2051657"/>
            <a:ext cx="7448953" cy="344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6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46743" y="0"/>
            <a:ext cx="2931886" cy="1553237"/>
          </a:xfrm>
          <a:prstGeom prst="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검색어</a:t>
            </a:r>
            <a:r>
              <a:rPr lang="en-US" altLang="ko-KR" dirty="0"/>
              <a:t> Extension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React.js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10944" y="3662532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0944" y="4199733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310944" y="4736934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310944" y="5274135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310944" y="5811337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직사각형 74"/>
          <p:cNvSpPr/>
          <p:nvPr/>
        </p:nvSpPr>
        <p:spPr>
          <a:xfrm>
            <a:off x="277005" y="6568069"/>
            <a:ext cx="18632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copyright@hyedu.me</a:t>
            </a:r>
            <a:endParaRPr lang="ko-KR" altLang="en-US" sz="110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2529540-48CC-FA45-B6C7-273F98A52E1E}"/>
              </a:ext>
            </a:extLst>
          </p:cNvPr>
          <p:cNvGrpSpPr/>
          <p:nvPr/>
        </p:nvGrpSpPr>
        <p:grpSpPr>
          <a:xfrm>
            <a:off x="4555882" y="-51734"/>
            <a:ext cx="7636118" cy="3413080"/>
            <a:chOff x="4555882" y="407151"/>
            <a:chExt cx="7636118" cy="341308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F3F1367-2AC3-3241-A10F-97162FECD8F5}"/>
                </a:ext>
              </a:extLst>
            </p:cNvPr>
            <p:cNvSpPr/>
            <p:nvPr/>
          </p:nvSpPr>
          <p:spPr>
            <a:xfrm>
              <a:off x="11641458" y="407151"/>
              <a:ext cx="550542" cy="9978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7">
              <a:extLst>
                <a:ext uri="{FF2B5EF4-FFF2-40B4-BE49-F238E27FC236}">
                  <a16:creationId xmlns:a16="http://schemas.microsoft.com/office/drawing/2014/main" id="{C0EEEB3B-B448-7748-B9B9-B7D4F47A960F}"/>
                </a:ext>
              </a:extLst>
            </p:cNvPr>
            <p:cNvSpPr/>
            <p:nvPr/>
          </p:nvSpPr>
          <p:spPr>
            <a:xfrm>
              <a:off x="10651843" y="407152"/>
              <a:ext cx="989613" cy="1116138"/>
            </a:xfrm>
            <a:custGeom>
              <a:avLst/>
              <a:gdLst>
                <a:gd name="connsiteX0" fmla="*/ 0 w 696686"/>
                <a:gd name="connsiteY0" fmla="*/ 0 h 1262743"/>
                <a:gd name="connsiteX1" fmla="*/ 696686 w 696686"/>
                <a:gd name="connsiteY1" fmla="*/ 0 h 1262743"/>
                <a:gd name="connsiteX2" fmla="*/ 696686 w 696686"/>
                <a:gd name="connsiteY2" fmla="*/ 1262743 h 1262743"/>
                <a:gd name="connsiteX3" fmla="*/ 0 w 696686"/>
                <a:gd name="connsiteY3" fmla="*/ 1262743 h 1262743"/>
                <a:gd name="connsiteX4" fmla="*/ 0 w 696686"/>
                <a:gd name="connsiteY4" fmla="*/ 0 h 1262743"/>
                <a:gd name="connsiteX0" fmla="*/ 0 w 1190171"/>
                <a:gd name="connsiteY0" fmla="*/ 290286 h 1262743"/>
                <a:gd name="connsiteX1" fmla="*/ 1190171 w 1190171"/>
                <a:gd name="connsiteY1" fmla="*/ 0 h 1262743"/>
                <a:gd name="connsiteX2" fmla="*/ 1190171 w 1190171"/>
                <a:gd name="connsiteY2" fmla="*/ 1262743 h 1262743"/>
                <a:gd name="connsiteX3" fmla="*/ 493485 w 1190171"/>
                <a:gd name="connsiteY3" fmla="*/ 1262743 h 1262743"/>
                <a:gd name="connsiteX4" fmla="*/ 0 w 1190171"/>
                <a:gd name="connsiteY4" fmla="*/ 290286 h 1262743"/>
                <a:gd name="connsiteX0" fmla="*/ 14515 w 1204686"/>
                <a:gd name="connsiteY0" fmla="*/ 29028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14515 w 1204686"/>
                <a:gd name="connsiteY4" fmla="*/ 290286 h 1393372"/>
                <a:gd name="connsiteX0" fmla="*/ 4990 w 1204686"/>
                <a:gd name="connsiteY0" fmla="*/ 27123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4990 w 1204686"/>
                <a:gd name="connsiteY4" fmla="*/ 271236 h 1393372"/>
                <a:gd name="connsiteX0" fmla="*/ 112 w 1218858"/>
                <a:gd name="connsiteY0" fmla="*/ 290286 h 1393372"/>
                <a:gd name="connsiteX1" fmla="*/ 1218858 w 1218858"/>
                <a:gd name="connsiteY1" fmla="*/ 0 h 1393372"/>
                <a:gd name="connsiteX2" fmla="*/ 1218858 w 1218858"/>
                <a:gd name="connsiteY2" fmla="*/ 1262743 h 1393372"/>
                <a:gd name="connsiteX3" fmla="*/ 14172 w 1218858"/>
                <a:gd name="connsiteY3" fmla="*/ 1393372 h 1393372"/>
                <a:gd name="connsiteX4" fmla="*/ 112 w 1218858"/>
                <a:gd name="connsiteY4" fmla="*/ 290286 h 1393372"/>
                <a:gd name="connsiteX0" fmla="*/ 33565 w 1252311"/>
                <a:gd name="connsiteY0" fmla="*/ 2902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33565 w 1252311"/>
                <a:gd name="connsiteY4" fmla="*/ 290286 h 1412422"/>
                <a:gd name="connsiteX0" fmla="*/ 462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46265 w 1252311"/>
                <a:gd name="connsiteY4" fmla="*/ 264886 h 1412422"/>
                <a:gd name="connsiteX0" fmla="*/ 81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8165 w 1252311"/>
                <a:gd name="connsiteY4" fmla="*/ 264886 h 141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311" h="1412422">
                  <a:moveTo>
                    <a:pt x="8165" y="264886"/>
                  </a:moveTo>
                  <a:lnTo>
                    <a:pt x="1252311" y="0"/>
                  </a:lnTo>
                  <a:lnTo>
                    <a:pt x="1252311" y="1262743"/>
                  </a:lnTo>
                  <a:lnTo>
                    <a:pt x="0" y="1412422"/>
                  </a:lnTo>
                  <a:cubicBezTo>
                    <a:pt x="1663" y="1038377"/>
                    <a:pt x="6502" y="638931"/>
                    <a:pt x="8165" y="264886"/>
                  </a:cubicBezTo>
                  <a:close/>
                </a:path>
              </a:pathLst>
            </a:custGeom>
            <a:solidFill>
              <a:srgbClr val="BA87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64">
              <a:extLst>
                <a:ext uri="{FF2B5EF4-FFF2-40B4-BE49-F238E27FC236}">
                  <a16:creationId xmlns:a16="http://schemas.microsoft.com/office/drawing/2014/main" id="{BAEFF031-5F7D-FF48-BF86-F9B5439BEF43}"/>
                </a:ext>
              </a:extLst>
            </p:cNvPr>
            <p:cNvSpPr/>
            <p:nvPr/>
          </p:nvSpPr>
          <p:spPr>
            <a:xfrm>
              <a:off x="4555882" y="625074"/>
              <a:ext cx="6133159" cy="894985"/>
            </a:xfrm>
            <a:custGeom>
              <a:avLst/>
              <a:gdLst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870857 w 7203676"/>
                <a:gd name="connsiteY7" fmla="*/ 1042585 h 1051201"/>
                <a:gd name="connsiteX8" fmla="*/ 0 w 7203676"/>
                <a:gd name="connsiteY8" fmla="*/ 525601 h 1051201"/>
                <a:gd name="connsiteX9" fmla="*/ 870857 w 7203676"/>
                <a:gd name="connsiteY9" fmla="*/ 8617 h 1051201"/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  <a:gd name="connsiteX9" fmla="*/ 870857 w 7203676"/>
                <a:gd name="connsiteY9" fmla="*/ 0 h 1051201"/>
                <a:gd name="connsiteX0" fmla="*/ 870857 w 7203676"/>
                <a:gd name="connsiteY0" fmla="*/ 8617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3676" h="1051201">
                  <a:moveTo>
                    <a:pt x="870857" y="8617"/>
                  </a:moveTo>
                  <a:lnTo>
                    <a:pt x="7203676" y="0"/>
                  </a:lnTo>
                  <a:lnTo>
                    <a:pt x="7203676" y="1050785"/>
                  </a:lnTo>
                  <a:lnTo>
                    <a:pt x="885371" y="1050785"/>
                  </a:lnTo>
                  <a:lnTo>
                    <a:pt x="885371" y="1051201"/>
                  </a:lnTo>
                  <a:lnTo>
                    <a:pt x="884671" y="1050785"/>
                  </a:lnTo>
                  <a:lnTo>
                    <a:pt x="870857" y="1050785"/>
                  </a:lnTo>
                  <a:lnTo>
                    <a:pt x="0" y="525601"/>
                  </a:lnTo>
                  <a:lnTo>
                    <a:pt x="870857" y="861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개발</a:t>
              </a:r>
              <a:r>
                <a:rPr lang="en-US" altLang="ko-KR" dirty="0"/>
                <a:t> </a:t>
              </a:r>
              <a:r>
                <a:rPr lang="ko-KR" altLang="en-US" dirty="0"/>
                <a:t>결과물</a:t>
              </a: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3FBF87C5-1081-3441-BAAA-B7543A2C32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62775" y="872137"/>
              <a:ext cx="355519" cy="391643"/>
            </a:xfrm>
            <a:custGeom>
              <a:avLst/>
              <a:gdLst>
                <a:gd name="T0" fmla="*/ 3213 w 5216"/>
                <a:gd name="T1" fmla="*/ 4910 h 5746"/>
                <a:gd name="T2" fmla="*/ 3088 w 5216"/>
                <a:gd name="T3" fmla="*/ 5286 h 5746"/>
                <a:gd name="T4" fmla="*/ 3234 w 5216"/>
                <a:gd name="T5" fmla="*/ 4814 h 5746"/>
                <a:gd name="T6" fmla="*/ 2177 w 5216"/>
                <a:gd name="T7" fmla="*/ 5379 h 5746"/>
                <a:gd name="T8" fmla="*/ 2034 w 5216"/>
                <a:gd name="T9" fmla="*/ 4999 h 5746"/>
                <a:gd name="T10" fmla="*/ 1988 w 5216"/>
                <a:gd name="T11" fmla="*/ 4809 h 5746"/>
                <a:gd name="T12" fmla="*/ 5024 w 5216"/>
                <a:gd name="T13" fmla="*/ 3173 h 5746"/>
                <a:gd name="T14" fmla="*/ 193 w 5216"/>
                <a:gd name="T15" fmla="*/ 3441 h 5746"/>
                <a:gd name="T16" fmla="*/ 2552 w 5216"/>
                <a:gd name="T17" fmla="*/ 198 h 5746"/>
                <a:gd name="T18" fmla="*/ 2345 w 5216"/>
                <a:gd name="T19" fmla="*/ 314 h 5746"/>
                <a:gd name="T20" fmla="*/ 2202 w 5216"/>
                <a:gd name="T21" fmla="*/ 550 h 5746"/>
                <a:gd name="T22" fmla="*/ 2148 w 5216"/>
                <a:gd name="T23" fmla="*/ 866 h 5746"/>
                <a:gd name="T24" fmla="*/ 2165 w 5216"/>
                <a:gd name="T25" fmla="*/ 4709 h 5746"/>
                <a:gd name="T26" fmla="*/ 2247 w 5216"/>
                <a:gd name="T27" fmla="*/ 5043 h 5746"/>
                <a:gd name="T28" fmla="*/ 2370 w 5216"/>
                <a:gd name="T29" fmla="*/ 5326 h 5746"/>
                <a:gd name="T30" fmla="*/ 2508 w 5216"/>
                <a:gd name="T31" fmla="*/ 5508 h 5746"/>
                <a:gd name="T32" fmla="*/ 2643 w 5216"/>
                <a:gd name="T33" fmla="*/ 5549 h 5746"/>
                <a:gd name="T34" fmla="*/ 2783 w 5216"/>
                <a:gd name="T35" fmla="*/ 5433 h 5746"/>
                <a:gd name="T36" fmla="*/ 2917 w 5216"/>
                <a:gd name="T37" fmla="*/ 5195 h 5746"/>
                <a:gd name="T38" fmla="*/ 3023 w 5216"/>
                <a:gd name="T39" fmla="*/ 4877 h 5746"/>
                <a:gd name="T40" fmla="*/ 3072 w 5216"/>
                <a:gd name="T41" fmla="*/ 4560 h 5746"/>
                <a:gd name="T42" fmla="*/ 3060 w 5216"/>
                <a:gd name="T43" fmla="*/ 700 h 5746"/>
                <a:gd name="T44" fmla="*/ 2957 w 5216"/>
                <a:gd name="T45" fmla="*/ 419 h 5746"/>
                <a:gd name="T46" fmla="*/ 2778 w 5216"/>
                <a:gd name="T47" fmla="*/ 238 h 5746"/>
                <a:gd name="T48" fmla="*/ 2610 w 5216"/>
                <a:gd name="T49" fmla="*/ 0 h 5746"/>
                <a:gd name="T50" fmla="*/ 2869 w 5216"/>
                <a:gd name="T51" fmla="*/ 69 h 5746"/>
                <a:gd name="T52" fmla="*/ 3085 w 5216"/>
                <a:gd name="T53" fmla="*/ 265 h 5746"/>
                <a:gd name="T54" fmla="*/ 3232 w 5216"/>
                <a:gd name="T55" fmla="*/ 586 h 5746"/>
                <a:gd name="T56" fmla="*/ 3267 w 5216"/>
                <a:gd name="T57" fmla="*/ 1935 h 5746"/>
                <a:gd name="T58" fmla="*/ 3682 w 5216"/>
                <a:gd name="T59" fmla="*/ 2061 h 5746"/>
                <a:gd name="T60" fmla="*/ 3815 w 5216"/>
                <a:gd name="T61" fmla="*/ 2031 h 5746"/>
                <a:gd name="T62" fmla="*/ 3917 w 5216"/>
                <a:gd name="T63" fmla="*/ 2133 h 5746"/>
                <a:gd name="T64" fmla="*/ 4264 w 5216"/>
                <a:gd name="T65" fmla="*/ 2470 h 5746"/>
                <a:gd name="T66" fmla="*/ 4386 w 5216"/>
                <a:gd name="T67" fmla="*/ 2402 h 5746"/>
                <a:gd name="T68" fmla="*/ 4512 w 5216"/>
                <a:gd name="T69" fmla="*/ 2474 h 5746"/>
                <a:gd name="T70" fmla="*/ 5167 w 5216"/>
                <a:gd name="T71" fmla="*/ 3035 h 5746"/>
                <a:gd name="T72" fmla="*/ 5216 w 5216"/>
                <a:gd name="T73" fmla="*/ 3119 h 5746"/>
                <a:gd name="T74" fmla="*/ 5176 w 5216"/>
                <a:gd name="T75" fmla="*/ 3651 h 5746"/>
                <a:gd name="T76" fmla="*/ 3267 w 5216"/>
                <a:gd name="T77" fmla="*/ 3077 h 5746"/>
                <a:gd name="T78" fmla="*/ 3857 w 5216"/>
                <a:gd name="T79" fmla="*/ 5178 h 5746"/>
                <a:gd name="T80" fmla="*/ 3864 w 5216"/>
                <a:gd name="T81" fmla="*/ 5505 h 5746"/>
                <a:gd name="T82" fmla="*/ 3773 w 5216"/>
                <a:gd name="T83" fmla="*/ 5571 h 5746"/>
                <a:gd name="T84" fmla="*/ 2801 w 5216"/>
                <a:gd name="T85" fmla="*/ 5683 h 5746"/>
                <a:gd name="T86" fmla="*/ 2610 w 5216"/>
                <a:gd name="T87" fmla="*/ 5746 h 5746"/>
                <a:gd name="T88" fmla="*/ 2421 w 5216"/>
                <a:gd name="T89" fmla="*/ 5683 h 5746"/>
                <a:gd name="T90" fmla="*/ 1442 w 5216"/>
                <a:gd name="T91" fmla="*/ 5571 h 5746"/>
                <a:gd name="T92" fmla="*/ 1351 w 5216"/>
                <a:gd name="T93" fmla="*/ 5505 h 5746"/>
                <a:gd name="T94" fmla="*/ 1359 w 5216"/>
                <a:gd name="T95" fmla="*/ 5178 h 5746"/>
                <a:gd name="T96" fmla="*/ 1955 w 5216"/>
                <a:gd name="T97" fmla="*/ 3075 h 5746"/>
                <a:gd name="T98" fmla="*/ 40 w 5216"/>
                <a:gd name="T99" fmla="*/ 3651 h 5746"/>
                <a:gd name="T100" fmla="*/ 0 w 5216"/>
                <a:gd name="T101" fmla="*/ 3119 h 5746"/>
                <a:gd name="T102" fmla="*/ 47 w 5216"/>
                <a:gd name="T103" fmla="*/ 3035 h 5746"/>
                <a:gd name="T104" fmla="*/ 704 w 5216"/>
                <a:gd name="T105" fmla="*/ 2474 h 5746"/>
                <a:gd name="T106" fmla="*/ 829 w 5216"/>
                <a:gd name="T107" fmla="*/ 2402 h 5746"/>
                <a:gd name="T108" fmla="*/ 953 w 5216"/>
                <a:gd name="T109" fmla="*/ 2470 h 5746"/>
                <a:gd name="T110" fmla="*/ 1298 w 5216"/>
                <a:gd name="T111" fmla="*/ 2133 h 5746"/>
                <a:gd name="T112" fmla="*/ 1400 w 5216"/>
                <a:gd name="T113" fmla="*/ 2031 h 5746"/>
                <a:gd name="T114" fmla="*/ 1533 w 5216"/>
                <a:gd name="T115" fmla="*/ 2061 h 5746"/>
                <a:gd name="T116" fmla="*/ 1955 w 5216"/>
                <a:gd name="T117" fmla="*/ 1931 h 5746"/>
                <a:gd name="T118" fmla="*/ 1990 w 5216"/>
                <a:gd name="T119" fmla="*/ 586 h 5746"/>
                <a:gd name="T120" fmla="*/ 2137 w 5216"/>
                <a:gd name="T121" fmla="*/ 265 h 5746"/>
                <a:gd name="T122" fmla="*/ 2353 w 5216"/>
                <a:gd name="T123" fmla="*/ 69 h 5746"/>
                <a:gd name="T124" fmla="*/ 2610 w 5216"/>
                <a:gd name="T125" fmla="*/ 0 h 5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16" h="5746">
                  <a:moveTo>
                    <a:pt x="3234" y="4814"/>
                  </a:moveTo>
                  <a:lnTo>
                    <a:pt x="3230" y="4826"/>
                  </a:lnTo>
                  <a:lnTo>
                    <a:pt x="3230" y="4826"/>
                  </a:lnTo>
                  <a:lnTo>
                    <a:pt x="3213" y="4910"/>
                  </a:lnTo>
                  <a:lnTo>
                    <a:pt x="3188" y="4999"/>
                  </a:lnTo>
                  <a:lnTo>
                    <a:pt x="3160" y="5094"/>
                  </a:lnTo>
                  <a:lnTo>
                    <a:pt x="3127" y="5190"/>
                  </a:lnTo>
                  <a:lnTo>
                    <a:pt x="3088" y="5286"/>
                  </a:lnTo>
                  <a:lnTo>
                    <a:pt x="3044" y="5379"/>
                  </a:lnTo>
                  <a:lnTo>
                    <a:pt x="3677" y="5379"/>
                  </a:lnTo>
                  <a:lnTo>
                    <a:pt x="3677" y="5265"/>
                  </a:lnTo>
                  <a:lnTo>
                    <a:pt x="3234" y="4814"/>
                  </a:lnTo>
                  <a:close/>
                  <a:moveTo>
                    <a:pt x="1988" y="4809"/>
                  </a:moveTo>
                  <a:lnTo>
                    <a:pt x="1538" y="5265"/>
                  </a:lnTo>
                  <a:lnTo>
                    <a:pt x="1538" y="5379"/>
                  </a:lnTo>
                  <a:lnTo>
                    <a:pt x="2177" y="5379"/>
                  </a:lnTo>
                  <a:lnTo>
                    <a:pt x="2134" y="5286"/>
                  </a:lnTo>
                  <a:lnTo>
                    <a:pt x="2095" y="5190"/>
                  </a:lnTo>
                  <a:lnTo>
                    <a:pt x="2062" y="5094"/>
                  </a:lnTo>
                  <a:lnTo>
                    <a:pt x="2034" y="4999"/>
                  </a:lnTo>
                  <a:lnTo>
                    <a:pt x="2009" y="4910"/>
                  </a:lnTo>
                  <a:lnTo>
                    <a:pt x="1992" y="4826"/>
                  </a:lnTo>
                  <a:lnTo>
                    <a:pt x="1992" y="4826"/>
                  </a:lnTo>
                  <a:lnTo>
                    <a:pt x="1988" y="4809"/>
                  </a:lnTo>
                  <a:close/>
                  <a:moveTo>
                    <a:pt x="3267" y="2155"/>
                  </a:moveTo>
                  <a:lnTo>
                    <a:pt x="3267" y="2874"/>
                  </a:lnTo>
                  <a:lnTo>
                    <a:pt x="5024" y="3441"/>
                  </a:lnTo>
                  <a:lnTo>
                    <a:pt x="5024" y="3173"/>
                  </a:lnTo>
                  <a:lnTo>
                    <a:pt x="3267" y="2155"/>
                  </a:lnTo>
                  <a:close/>
                  <a:moveTo>
                    <a:pt x="1950" y="2155"/>
                  </a:moveTo>
                  <a:lnTo>
                    <a:pt x="193" y="3173"/>
                  </a:lnTo>
                  <a:lnTo>
                    <a:pt x="193" y="3441"/>
                  </a:lnTo>
                  <a:lnTo>
                    <a:pt x="1950" y="2874"/>
                  </a:lnTo>
                  <a:lnTo>
                    <a:pt x="1950" y="2155"/>
                  </a:lnTo>
                  <a:close/>
                  <a:moveTo>
                    <a:pt x="2610" y="193"/>
                  </a:moveTo>
                  <a:lnTo>
                    <a:pt x="2552" y="198"/>
                  </a:lnTo>
                  <a:lnTo>
                    <a:pt x="2496" y="212"/>
                  </a:lnTo>
                  <a:lnTo>
                    <a:pt x="2444" y="238"/>
                  </a:lnTo>
                  <a:lnTo>
                    <a:pt x="2393" y="272"/>
                  </a:lnTo>
                  <a:lnTo>
                    <a:pt x="2345" y="314"/>
                  </a:lnTo>
                  <a:lnTo>
                    <a:pt x="2303" y="363"/>
                  </a:lnTo>
                  <a:lnTo>
                    <a:pt x="2265" y="419"/>
                  </a:lnTo>
                  <a:lnTo>
                    <a:pt x="2230" y="481"/>
                  </a:lnTo>
                  <a:lnTo>
                    <a:pt x="2202" y="550"/>
                  </a:lnTo>
                  <a:lnTo>
                    <a:pt x="2179" y="623"/>
                  </a:lnTo>
                  <a:lnTo>
                    <a:pt x="2162" y="700"/>
                  </a:lnTo>
                  <a:lnTo>
                    <a:pt x="2151" y="782"/>
                  </a:lnTo>
                  <a:lnTo>
                    <a:pt x="2148" y="866"/>
                  </a:lnTo>
                  <a:lnTo>
                    <a:pt x="2148" y="4494"/>
                  </a:lnTo>
                  <a:lnTo>
                    <a:pt x="2149" y="4560"/>
                  </a:lnTo>
                  <a:lnTo>
                    <a:pt x="2155" y="4632"/>
                  </a:lnTo>
                  <a:lnTo>
                    <a:pt x="2165" y="4709"/>
                  </a:lnTo>
                  <a:lnTo>
                    <a:pt x="2179" y="4788"/>
                  </a:lnTo>
                  <a:lnTo>
                    <a:pt x="2198" y="4877"/>
                  </a:lnTo>
                  <a:lnTo>
                    <a:pt x="2221" y="4961"/>
                  </a:lnTo>
                  <a:lnTo>
                    <a:pt x="2247" y="5043"/>
                  </a:lnTo>
                  <a:lnTo>
                    <a:pt x="2274" y="5122"/>
                  </a:lnTo>
                  <a:lnTo>
                    <a:pt x="2305" y="5195"/>
                  </a:lnTo>
                  <a:lnTo>
                    <a:pt x="2337" y="5264"/>
                  </a:lnTo>
                  <a:lnTo>
                    <a:pt x="2370" y="5326"/>
                  </a:lnTo>
                  <a:lnTo>
                    <a:pt x="2403" y="5384"/>
                  </a:lnTo>
                  <a:lnTo>
                    <a:pt x="2438" y="5433"/>
                  </a:lnTo>
                  <a:lnTo>
                    <a:pt x="2473" y="5475"/>
                  </a:lnTo>
                  <a:lnTo>
                    <a:pt x="2508" y="5508"/>
                  </a:lnTo>
                  <a:lnTo>
                    <a:pt x="2543" y="5533"/>
                  </a:lnTo>
                  <a:lnTo>
                    <a:pt x="2578" y="5549"/>
                  </a:lnTo>
                  <a:lnTo>
                    <a:pt x="2610" y="5554"/>
                  </a:lnTo>
                  <a:lnTo>
                    <a:pt x="2643" y="5549"/>
                  </a:lnTo>
                  <a:lnTo>
                    <a:pt x="2678" y="5533"/>
                  </a:lnTo>
                  <a:lnTo>
                    <a:pt x="2713" y="5508"/>
                  </a:lnTo>
                  <a:lnTo>
                    <a:pt x="2748" y="5475"/>
                  </a:lnTo>
                  <a:lnTo>
                    <a:pt x="2783" y="5433"/>
                  </a:lnTo>
                  <a:lnTo>
                    <a:pt x="2818" y="5384"/>
                  </a:lnTo>
                  <a:lnTo>
                    <a:pt x="2852" y="5326"/>
                  </a:lnTo>
                  <a:lnTo>
                    <a:pt x="2885" y="5264"/>
                  </a:lnTo>
                  <a:lnTo>
                    <a:pt x="2917" y="5195"/>
                  </a:lnTo>
                  <a:lnTo>
                    <a:pt x="2946" y="5122"/>
                  </a:lnTo>
                  <a:lnTo>
                    <a:pt x="2974" y="5043"/>
                  </a:lnTo>
                  <a:lnTo>
                    <a:pt x="3001" y="4961"/>
                  </a:lnTo>
                  <a:lnTo>
                    <a:pt x="3023" y="4877"/>
                  </a:lnTo>
                  <a:lnTo>
                    <a:pt x="3043" y="4788"/>
                  </a:lnTo>
                  <a:lnTo>
                    <a:pt x="3057" y="4709"/>
                  </a:lnTo>
                  <a:lnTo>
                    <a:pt x="3065" y="4632"/>
                  </a:lnTo>
                  <a:lnTo>
                    <a:pt x="3072" y="4560"/>
                  </a:lnTo>
                  <a:lnTo>
                    <a:pt x="3074" y="4494"/>
                  </a:lnTo>
                  <a:lnTo>
                    <a:pt x="3074" y="866"/>
                  </a:lnTo>
                  <a:lnTo>
                    <a:pt x="3071" y="782"/>
                  </a:lnTo>
                  <a:lnTo>
                    <a:pt x="3060" y="700"/>
                  </a:lnTo>
                  <a:lnTo>
                    <a:pt x="3043" y="623"/>
                  </a:lnTo>
                  <a:lnTo>
                    <a:pt x="3020" y="550"/>
                  </a:lnTo>
                  <a:lnTo>
                    <a:pt x="2992" y="481"/>
                  </a:lnTo>
                  <a:lnTo>
                    <a:pt x="2957" y="419"/>
                  </a:lnTo>
                  <a:lnTo>
                    <a:pt x="2918" y="363"/>
                  </a:lnTo>
                  <a:lnTo>
                    <a:pt x="2876" y="314"/>
                  </a:lnTo>
                  <a:lnTo>
                    <a:pt x="2829" y="272"/>
                  </a:lnTo>
                  <a:lnTo>
                    <a:pt x="2778" y="238"/>
                  </a:lnTo>
                  <a:lnTo>
                    <a:pt x="2726" y="212"/>
                  </a:lnTo>
                  <a:lnTo>
                    <a:pt x="2670" y="198"/>
                  </a:lnTo>
                  <a:lnTo>
                    <a:pt x="2610" y="193"/>
                  </a:lnTo>
                  <a:close/>
                  <a:moveTo>
                    <a:pt x="2610" y="0"/>
                  </a:moveTo>
                  <a:lnTo>
                    <a:pt x="2678" y="4"/>
                  </a:lnTo>
                  <a:lnTo>
                    <a:pt x="2743" y="18"/>
                  </a:lnTo>
                  <a:lnTo>
                    <a:pt x="2808" y="39"/>
                  </a:lnTo>
                  <a:lnTo>
                    <a:pt x="2869" y="69"/>
                  </a:lnTo>
                  <a:lnTo>
                    <a:pt x="2927" y="107"/>
                  </a:lnTo>
                  <a:lnTo>
                    <a:pt x="2983" y="153"/>
                  </a:lnTo>
                  <a:lnTo>
                    <a:pt x="3036" y="205"/>
                  </a:lnTo>
                  <a:lnTo>
                    <a:pt x="3085" y="265"/>
                  </a:lnTo>
                  <a:lnTo>
                    <a:pt x="3132" y="338"/>
                  </a:lnTo>
                  <a:lnTo>
                    <a:pt x="3172" y="415"/>
                  </a:lnTo>
                  <a:lnTo>
                    <a:pt x="3206" y="499"/>
                  </a:lnTo>
                  <a:lnTo>
                    <a:pt x="3232" y="586"/>
                  </a:lnTo>
                  <a:lnTo>
                    <a:pt x="3251" y="677"/>
                  </a:lnTo>
                  <a:lnTo>
                    <a:pt x="3263" y="770"/>
                  </a:lnTo>
                  <a:lnTo>
                    <a:pt x="3267" y="866"/>
                  </a:lnTo>
                  <a:lnTo>
                    <a:pt x="3267" y="1935"/>
                  </a:lnTo>
                  <a:lnTo>
                    <a:pt x="3633" y="2147"/>
                  </a:lnTo>
                  <a:lnTo>
                    <a:pt x="3643" y="2113"/>
                  </a:lnTo>
                  <a:lnTo>
                    <a:pt x="3661" y="2085"/>
                  </a:lnTo>
                  <a:lnTo>
                    <a:pt x="3682" y="2061"/>
                  </a:lnTo>
                  <a:lnTo>
                    <a:pt x="3710" y="2042"/>
                  </a:lnTo>
                  <a:lnTo>
                    <a:pt x="3742" y="2031"/>
                  </a:lnTo>
                  <a:lnTo>
                    <a:pt x="3777" y="2026"/>
                  </a:lnTo>
                  <a:lnTo>
                    <a:pt x="3815" y="2031"/>
                  </a:lnTo>
                  <a:lnTo>
                    <a:pt x="3850" y="2047"/>
                  </a:lnTo>
                  <a:lnTo>
                    <a:pt x="3880" y="2070"/>
                  </a:lnTo>
                  <a:lnTo>
                    <a:pt x="3903" y="2098"/>
                  </a:lnTo>
                  <a:lnTo>
                    <a:pt x="3917" y="2133"/>
                  </a:lnTo>
                  <a:lnTo>
                    <a:pt x="3922" y="2171"/>
                  </a:lnTo>
                  <a:lnTo>
                    <a:pt x="3922" y="2315"/>
                  </a:lnTo>
                  <a:lnTo>
                    <a:pt x="4248" y="2503"/>
                  </a:lnTo>
                  <a:lnTo>
                    <a:pt x="4264" y="2470"/>
                  </a:lnTo>
                  <a:lnTo>
                    <a:pt x="4286" y="2442"/>
                  </a:lnTo>
                  <a:lnTo>
                    <a:pt x="4316" y="2419"/>
                  </a:lnTo>
                  <a:lnTo>
                    <a:pt x="4349" y="2407"/>
                  </a:lnTo>
                  <a:lnTo>
                    <a:pt x="4386" y="2402"/>
                  </a:lnTo>
                  <a:lnTo>
                    <a:pt x="4425" y="2407"/>
                  </a:lnTo>
                  <a:lnTo>
                    <a:pt x="4460" y="2421"/>
                  </a:lnTo>
                  <a:lnTo>
                    <a:pt x="4490" y="2444"/>
                  </a:lnTo>
                  <a:lnTo>
                    <a:pt x="4512" y="2474"/>
                  </a:lnTo>
                  <a:lnTo>
                    <a:pt x="4526" y="2509"/>
                  </a:lnTo>
                  <a:lnTo>
                    <a:pt x="4532" y="2547"/>
                  </a:lnTo>
                  <a:lnTo>
                    <a:pt x="4532" y="2668"/>
                  </a:lnTo>
                  <a:lnTo>
                    <a:pt x="5167" y="3035"/>
                  </a:lnTo>
                  <a:lnTo>
                    <a:pt x="5188" y="3051"/>
                  </a:lnTo>
                  <a:lnTo>
                    <a:pt x="5202" y="3070"/>
                  </a:lnTo>
                  <a:lnTo>
                    <a:pt x="5213" y="3093"/>
                  </a:lnTo>
                  <a:lnTo>
                    <a:pt x="5216" y="3119"/>
                  </a:lnTo>
                  <a:lnTo>
                    <a:pt x="5216" y="3574"/>
                  </a:lnTo>
                  <a:lnTo>
                    <a:pt x="5211" y="3604"/>
                  </a:lnTo>
                  <a:lnTo>
                    <a:pt x="5197" y="3630"/>
                  </a:lnTo>
                  <a:lnTo>
                    <a:pt x="5176" y="3651"/>
                  </a:lnTo>
                  <a:lnTo>
                    <a:pt x="5150" y="3665"/>
                  </a:lnTo>
                  <a:lnTo>
                    <a:pt x="5120" y="3668"/>
                  </a:lnTo>
                  <a:lnTo>
                    <a:pt x="5090" y="3665"/>
                  </a:lnTo>
                  <a:lnTo>
                    <a:pt x="3267" y="3077"/>
                  </a:lnTo>
                  <a:lnTo>
                    <a:pt x="3267" y="4494"/>
                  </a:lnTo>
                  <a:lnTo>
                    <a:pt x="3263" y="4573"/>
                  </a:lnTo>
                  <a:lnTo>
                    <a:pt x="3841" y="5159"/>
                  </a:lnTo>
                  <a:lnTo>
                    <a:pt x="3857" y="5178"/>
                  </a:lnTo>
                  <a:lnTo>
                    <a:pt x="3866" y="5201"/>
                  </a:lnTo>
                  <a:lnTo>
                    <a:pt x="3869" y="5225"/>
                  </a:lnTo>
                  <a:lnTo>
                    <a:pt x="3869" y="5475"/>
                  </a:lnTo>
                  <a:lnTo>
                    <a:pt x="3864" y="5505"/>
                  </a:lnTo>
                  <a:lnTo>
                    <a:pt x="3850" y="5531"/>
                  </a:lnTo>
                  <a:lnTo>
                    <a:pt x="3829" y="5552"/>
                  </a:lnTo>
                  <a:lnTo>
                    <a:pt x="3803" y="5566"/>
                  </a:lnTo>
                  <a:lnTo>
                    <a:pt x="3773" y="5571"/>
                  </a:lnTo>
                  <a:lnTo>
                    <a:pt x="2920" y="5571"/>
                  </a:lnTo>
                  <a:lnTo>
                    <a:pt x="2883" y="5613"/>
                  </a:lnTo>
                  <a:lnTo>
                    <a:pt x="2843" y="5652"/>
                  </a:lnTo>
                  <a:lnTo>
                    <a:pt x="2801" y="5683"/>
                  </a:lnTo>
                  <a:lnTo>
                    <a:pt x="2755" y="5710"/>
                  </a:lnTo>
                  <a:lnTo>
                    <a:pt x="2710" y="5731"/>
                  </a:lnTo>
                  <a:lnTo>
                    <a:pt x="2661" y="5741"/>
                  </a:lnTo>
                  <a:lnTo>
                    <a:pt x="2610" y="5746"/>
                  </a:lnTo>
                  <a:lnTo>
                    <a:pt x="2561" y="5741"/>
                  </a:lnTo>
                  <a:lnTo>
                    <a:pt x="2512" y="5731"/>
                  </a:lnTo>
                  <a:lnTo>
                    <a:pt x="2466" y="5710"/>
                  </a:lnTo>
                  <a:lnTo>
                    <a:pt x="2421" y="5683"/>
                  </a:lnTo>
                  <a:lnTo>
                    <a:pt x="2379" y="5652"/>
                  </a:lnTo>
                  <a:lnTo>
                    <a:pt x="2338" y="5613"/>
                  </a:lnTo>
                  <a:lnTo>
                    <a:pt x="2302" y="5571"/>
                  </a:lnTo>
                  <a:lnTo>
                    <a:pt x="1442" y="5571"/>
                  </a:lnTo>
                  <a:lnTo>
                    <a:pt x="1412" y="5566"/>
                  </a:lnTo>
                  <a:lnTo>
                    <a:pt x="1386" y="5552"/>
                  </a:lnTo>
                  <a:lnTo>
                    <a:pt x="1365" y="5531"/>
                  </a:lnTo>
                  <a:lnTo>
                    <a:pt x="1351" y="5505"/>
                  </a:lnTo>
                  <a:lnTo>
                    <a:pt x="1347" y="5475"/>
                  </a:lnTo>
                  <a:lnTo>
                    <a:pt x="1347" y="5225"/>
                  </a:lnTo>
                  <a:lnTo>
                    <a:pt x="1349" y="5201"/>
                  </a:lnTo>
                  <a:lnTo>
                    <a:pt x="1359" y="5178"/>
                  </a:lnTo>
                  <a:lnTo>
                    <a:pt x="1373" y="5159"/>
                  </a:lnTo>
                  <a:lnTo>
                    <a:pt x="1957" y="4566"/>
                  </a:lnTo>
                  <a:lnTo>
                    <a:pt x="1955" y="4494"/>
                  </a:lnTo>
                  <a:lnTo>
                    <a:pt x="1955" y="3075"/>
                  </a:lnTo>
                  <a:lnTo>
                    <a:pt x="126" y="3665"/>
                  </a:lnTo>
                  <a:lnTo>
                    <a:pt x="96" y="3668"/>
                  </a:lnTo>
                  <a:lnTo>
                    <a:pt x="67" y="3665"/>
                  </a:lnTo>
                  <a:lnTo>
                    <a:pt x="40" y="3651"/>
                  </a:lnTo>
                  <a:lnTo>
                    <a:pt x="18" y="3630"/>
                  </a:lnTo>
                  <a:lnTo>
                    <a:pt x="5" y="3604"/>
                  </a:lnTo>
                  <a:lnTo>
                    <a:pt x="0" y="3574"/>
                  </a:lnTo>
                  <a:lnTo>
                    <a:pt x="0" y="3119"/>
                  </a:lnTo>
                  <a:lnTo>
                    <a:pt x="4" y="3093"/>
                  </a:lnTo>
                  <a:lnTo>
                    <a:pt x="12" y="3070"/>
                  </a:lnTo>
                  <a:lnTo>
                    <a:pt x="28" y="3051"/>
                  </a:lnTo>
                  <a:lnTo>
                    <a:pt x="47" y="3035"/>
                  </a:lnTo>
                  <a:lnTo>
                    <a:pt x="683" y="2668"/>
                  </a:lnTo>
                  <a:lnTo>
                    <a:pt x="683" y="2547"/>
                  </a:lnTo>
                  <a:lnTo>
                    <a:pt x="688" y="2509"/>
                  </a:lnTo>
                  <a:lnTo>
                    <a:pt x="704" y="2474"/>
                  </a:lnTo>
                  <a:lnTo>
                    <a:pt x="727" y="2444"/>
                  </a:lnTo>
                  <a:lnTo>
                    <a:pt x="755" y="2421"/>
                  </a:lnTo>
                  <a:lnTo>
                    <a:pt x="790" y="2407"/>
                  </a:lnTo>
                  <a:lnTo>
                    <a:pt x="829" y="2402"/>
                  </a:lnTo>
                  <a:lnTo>
                    <a:pt x="867" y="2407"/>
                  </a:lnTo>
                  <a:lnTo>
                    <a:pt x="900" y="2421"/>
                  </a:lnTo>
                  <a:lnTo>
                    <a:pt x="930" y="2442"/>
                  </a:lnTo>
                  <a:lnTo>
                    <a:pt x="953" y="2470"/>
                  </a:lnTo>
                  <a:lnTo>
                    <a:pt x="967" y="2503"/>
                  </a:lnTo>
                  <a:lnTo>
                    <a:pt x="1293" y="2315"/>
                  </a:lnTo>
                  <a:lnTo>
                    <a:pt x="1293" y="2171"/>
                  </a:lnTo>
                  <a:lnTo>
                    <a:pt x="1298" y="2133"/>
                  </a:lnTo>
                  <a:lnTo>
                    <a:pt x="1314" y="2098"/>
                  </a:lnTo>
                  <a:lnTo>
                    <a:pt x="1337" y="2070"/>
                  </a:lnTo>
                  <a:lnTo>
                    <a:pt x="1365" y="2047"/>
                  </a:lnTo>
                  <a:lnTo>
                    <a:pt x="1400" y="2031"/>
                  </a:lnTo>
                  <a:lnTo>
                    <a:pt x="1438" y="2026"/>
                  </a:lnTo>
                  <a:lnTo>
                    <a:pt x="1473" y="2031"/>
                  </a:lnTo>
                  <a:lnTo>
                    <a:pt x="1505" y="2042"/>
                  </a:lnTo>
                  <a:lnTo>
                    <a:pt x="1533" y="2061"/>
                  </a:lnTo>
                  <a:lnTo>
                    <a:pt x="1555" y="2085"/>
                  </a:lnTo>
                  <a:lnTo>
                    <a:pt x="1573" y="2113"/>
                  </a:lnTo>
                  <a:lnTo>
                    <a:pt x="1582" y="2147"/>
                  </a:lnTo>
                  <a:lnTo>
                    <a:pt x="1955" y="1931"/>
                  </a:lnTo>
                  <a:lnTo>
                    <a:pt x="1955" y="866"/>
                  </a:lnTo>
                  <a:lnTo>
                    <a:pt x="1958" y="770"/>
                  </a:lnTo>
                  <a:lnTo>
                    <a:pt x="1971" y="677"/>
                  </a:lnTo>
                  <a:lnTo>
                    <a:pt x="1990" y="586"/>
                  </a:lnTo>
                  <a:lnTo>
                    <a:pt x="2016" y="499"/>
                  </a:lnTo>
                  <a:lnTo>
                    <a:pt x="2049" y="415"/>
                  </a:lnTo>
                  <a:lnTo>
                    <a:pt x="2090" y="338"/>
                  </a:lnTo>
                  <a:lnTo>
                    <a:pt x="2137" y="265"/>
                  </a:lnTo>
                  <a:lnTo>
                    <a:pt x="2186" y="205"/>
                  </a:lnTo>
                  <a:lnTo>
                    <a:pt x="2239" y="153"/>
                  </a:lnTo>
                  <a:lnTo>
                    <a:pt x="2295" y="107"/>
                  </a:lnTo>
                  <a:lnTo>
                    <a:pt x="2353" y="69"/>
                  </a:lnTo>
                  <a:lnTo>
                    <a:pt x="2414" y="39"/>
                  </a:lnTo>
                  <a:lnTo>
                    <a:pt x="2479" y="18"/>
                  </a:lnTo>
                  <a:lnTo>
                    <a:pt x="2543" y="4"/>
                  </a:lnTo>
                  <a:lnTo>
                    <a:pt x="26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20EFB249-B9F9-7D4F-B481-63B18D736207}"/>
                </a:ext>
              </a:extLst>
            </p:cNvPr>
            <p:cNvGrpSpPr/>
            <p:nvPr/>
          </p:nvGrpSpPr>
          <p:grpSpPr>
            <a:xfrm>
              <a:off x="9991181" y="3740202"/>
              <a:ext cx="89720" cy="80029"/>
              <a:chOff x="-6357938" y="-1227138"/>
              <a:chExt cx="852488" cy="760413"/>
            </a:xfrm>
            <a:grpFill/>
          </p:grpSpPr>
          <p:sp>
            <p:nvSpPr>
              <p:cNvPr id="80" name="Freeform 17">
                <a:extLst>
                  <a:ext uri="{FF2B5EF4-FFF2-40B4-BE49-F238E27FC236}">
                    <a16:creationId xmlns:a16="http://schemas.microsoft.com/office/drawing/2014/main" id="{69FCBC4D-A9B8-C642-8FBE-CC12AE209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57938" y="-995363"/>
                <a:ext cx="155575" cy="153988"/>
              </a:xfrm>
              <a:custGeom>
                <a:avLst/>
                <a:gdLst>
                  <a:gd name="T0" fmla="*/ 0 w 194"/>
                  <a:gd name="T1" fmla="*/ 0 h 195"/>
                  <a:gd name="T2" fmla="*/ 6 w 194"/>
                  <a:gd name="T3" fmla="*/ 2 h 195"/>
                  <a:gd name="T4" fmla="*/ 18 w 194"/>
                  <a:gd name="T5" fmla="*/ 2 h 195"/>
                  <a:gd name="T6" fmla="*/ 37 w 194"/>
                  <a:gd name="T7" fmla="*/ 5 h 195"/>
                  <a:gd name="T8" fmla="*/ 60 w 194"/>
                  <a:gd name="T9" fmla="*/ 8 h 195"/>
                  <a:gd name="T10" fmla="*/ 85 w 194"/>
                  <a:gd name="T11" fmla="*/ 14 h 195"/>
                  <a:gd name="T12" fmla="*/ 110 w 194"/>
                  <a:gd name="T13" fmla="*/ 19 h 195"/>
                  <a:gd name="T14" fmla="*/ 134 w 194"/>
                  <a:gd name="T15" fmla="*/ 27 h 195"/>
                  <a:gd name="T16" fmla="*/ 155 w 194"/>
                  <a:gd name="T17" fmla="*/ 36 h 195"/>
                  <a:gd name="T18" fmla="*/ 169 w 194"/>
                  <a:gd name="T19" fmla="*/ 46 h 195"/>
                  <a:gd name="T20" fmla="*/ 184 w 194"/>
                  <a:gd name="T21" fmla="*/ 64 h 195"/>
                  <a:gd name="T22" fmla="*/ 191 w 194"/>
                  <a:gd name="T23" fmla="*/ 86 h 195"/>
                  <a:gd name="T24" fmla="*/ 194 w 194"/>
                  <a:gd name="T25" fmla="*/ 108 h 195"/>
                  <a:gd name="T26" fmla="*/ 191 w 194"/>
                  <a:gd name="T27" fmla="*/ 130 h 195"/>
                  <a:gd name="T28" fmla="*/ 184 w 194"/>
                  <a:gd name="T29" fmla="*/ 150 h 195"/>
                  <a:gd name="T30" fmla="*/ 169 w 194"/>
                  <a:gd name="T31" fmla="*/ 170 h 195"/>
                  <a:gd name="T32" fmla="*/ 150 w 194"/>
                  <a:gd name="T33" fmla="*/ 183 h 195"/>
                  <a:gd name="T34" fmla="*/ 130 w 194"/>
                  <a:gd name="T35" fmla="*/ 192 h 195"/>
                  <a:gd name="T36" fmla="*/ 107 w 194"/>
                  <a:gd name="T37" fmla="*/ 195 h 195"/>
                  <a:gd name="T38" fmla="*/ 85 w 194"/>
                  <a:gd name="T39" fmla="*/ 192 h 195"/>
                  <a:gd name="T40" fmla="*/ 65 w 194"/>
                  <a:gd name="T41" fmla="*/ 183 h 195"/>
                  <a:gd name="T42" fmla="*/ 46 w 194"/>
                  <a:gd name="T43" fmla="*/ 170 h 195"/>
                  <a:gd name="T44" fmla="*/ 35 w 194"/>
                  <a:gd name="T45" fmla="*/ 155 h 195"/>
                  <a:gd name="T46" fmla="*/ 26 w 194"/>
                  <a:gd name="T47" fmla="*/ 134 h 195"/>
                  <a:gd name="T48" fmla="*/ 19 w 194"/>
                  <a:gd name="T49" fmla="*/ 111 h 195"/>
                  <a:gd name="T50" fmla="*/ 13 w 194"/>
                  <a:gd name="T51" fmla="*/ 84 h 195"/>
                  <a:gd name="T52" fmla="*/ 9 w 194"/>
                  <a:gd name="T53" fmla="*/ 59 h 195"/>
                  <a:gd name="T54" fmla="*/ 4 w 194"/>
                  <a:gd name="T55" fmla="*/ 37 h 195"/>
                  <a:gd name="T56" fmla="*/ 3 w 194"/>
                  <a:gd name="T57" fmla="*/ 18 h 195"/>
                  <a:gd name="T58" fmla="*/ 1 w 194"/>
                  <a:gd name="T59" fmla="*/ 5 h 195"/>
                  <a:gd name="T60" fmla="*/ 0 w 194"/>
                  <a:gd name="T61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4" h="195">
                    <a:moveTo>
                      <a:pt x="0" y="0"/>
                    </a:moveTo>
                    <a:lnTo>
                      <a:pt x="6" y="2"/>
                    </a:lnTo>
                    <a:lnTo>
                      <a:pt x="18" y="2"/>
                    </a:lnTo>
                    <a:lnTo>
                      <a:pt x="37" y="5"/>
                    </a:lnTo>
                    <a:lnTo>
                      <a:pt x="60" y="8"/>
                    </a:lnTo>
                    <a:lnTo>
                      <a:pt x="85" y="14"/>
                    </a:lnTo>
                    <a:lnTo>
                      <a:pt x="110" y="19"/>
                    </a:lnTo>
                    <a:lnTo>
                      <a:pt x="134" y="27"/>
                    </a:lnTo>
                    <a:lnTo>
                      <a:pt x="155" y="36"/>
                    </a:lnTo>
                    <a:lnTo>
                      <a:pt x="169" y="46"/>
                    </a:lnTo>
                    <a:lnTo>
                      <a:pt x="184" y="64"/>
                    </a:lnTo>
                    <a:lnTo>
                      <a:pt x="191" y="86"/>
                    </a:lnTo>
                    <a:lnTo>
                      <a:pt x="194" y="108"/>
                    </a:lnTo>
                    <a:lnTo>
                      <a:pt x="191" y="130"/>
                    </a:lnTo>
                    <a:lnTo>
                      <a:pt x="184" y="150"/>
                    </a:lnTo>
                    <a:lnTo>
                      <a:pt x="169" y="170"/>
                    </a:lnTo>
                    <a:lnTo>
                      <a:pt x="150" y="183"/>
                    </a:lnTo>
                    <a:lnTo>
                      <a:pt x="130" y="192"/>
                    </a:lnTo>
                    <a:lnTo>
                      <a:pt x="107" y="195"/>
                    </a:lnTo>
                    <a:lnTo>
                      <a:pt x="85" y="192"/>
                    </a:lnTo>
                    <a:lnTo>
                      <a:pt x="65" y="183"/>
                    </a:lnTo>
                    <a:lnTo>
                      <a:pt x="46" y="170"/>
                    </a:lnTo>
                    <a:lnTo>
                      <a:pt x="35" y="155"/>
                    </a:lnTo>
                    <a:lnTo>
                      <a:pt x="26" y="134"/>
                    </a:lnTo>
                    <a:lnTo>
                      <a:pt x="19" y="111"/>
                    </a:lnTo>
                    <a:lnTo>
                      <a:pt x="13" y="84"/>
                    </a:lnTo>
                    <a:lnTo>
                      <a:pt x="9" y="59"/>
                    </a:lnTo>
                    <a:lnTo>
                      <a:pt x="4" y="37"/>
                    </a:lnTo>
                    <a:lnTo>
                      <a:pt x="3" y="18"/>
                    </a:lnTo>
                    <a:lnTo>
                      <a:pt x="1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8">
                <a:extLst>
                  <a:ext uri="{FF2B5EF4-FFF2-40B4-BE49-F238E27FC236}">
                    <a16:creationId xmlns:a16="http://schemas.microsoft.com/office/drawing/2014/main" id="{104C727C-017B-6D4D-8953-660028FE9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00750" y="-949325"/>
                <a:ext cx="153988" cy="153988"/>
              </a:xfrm>
              <a:custGeom>
                <a:avLst/>
                <a:gdLst>
                  <a:gd name="T0" fmla="*/ 0 w 195"/>
                  <a:gd name="T1" fmla="*/ 0 h 194"/>
                  <a:gd name="T2" fmla="*/ 5 w 195"/>
                  <a:gd name="T3" fmla="*/ 0 h 194"/>
                  <a:gd name="T4" fmla="*/ 18 w 195"/>
                  <a:gd name="T5" fmla="*/ 2 h 194"/>
                  <a:gd name="T6" fmla="*/ 37 w 195"/>
                  <a:gd name="T7" fmla="*/ 5 h 194"/>
                  <a:gd name="T8" fmla="*/ 59 w 195"/>
                  <a:gd name="T9" fmla="*/ 8 h 194"/>
                  <a:gd name="T10" fmla="*/ 84 w 195"/>
                  <a:gd name="T11" fmla="*/ 12 h 194"/>
                  <a:gd name="T12" fmla="*/ 109 w 195"/>
                  <a:gd name="T13" fmla="*/ 18 h 194"/>
                  <a:gd name="T14" fmla="*/ 134 w 195"/>
                  <a:gd name="T15" fmla="*/ 25 h 194"/>
                  <a:gd name="T16" fmla="*/ 153 w 195"/>
                  <a:gd name="T17" fmla="*/ 34 h 194"/>
                  <a:gd name="T18" fmla="*/ 168 w 195"/>
                  <a:gd name="T19" fmla="*/ 46 h 194"/>
                  <a:gd name="T20" fmla="*/ 183 w 195"/>
                  <a:gd name="T21" fmla="*/ 63 h 194"/>
                  <a:gd name="T22" fmla="*/ 192 w 195"/>
                  <a:gd name="T23" fmla="*/ 86 h 194"/>
                  <a:gd name="T24" fmla="*/ 195 w 195"/>
                  <a:gd name="T25" fmla="*/ 108 h 194"/>
                  <a:gd name="T26" fmla="*/ 192 w 195"/>
                  <a:gd name="T27" fmla="*/ 130 h 194"/>
                  <a:gd name="T28" fmla="*/ 183 w 195"/>
                  <a:gd name="T29" fmla="*/ 150 h 194"/>
                  <a:gd name="T30" fmla="*/ 168 w 195"/>
                  <a:gd name="T31" fmla="*/ 169 h 194"/>
                  <a:gd name="T32" fmla="*/ 150 w 195"/>
                  <a:gd name="T33" fmla="*/ 183 h 194"/>
                  <a:gd name="T34" fmla="*/ 130 w 195"/>
                  <a:gd name="T35" fmla="*/ 192 h 194"/>
                  <a:gd name="T36" fmla="*/ 106 w 195"/>
                  <a:gd name="T37" fmla="*/ 194 h 194"/>
                  <a:gd name="T38" fmla="*/ 84 w 195"/>
                  <a:gd name="T39" fmla="*/ 192 h 194"/>
                  <a:gd name="T40" fmla="*/ 63 w 195"/>
                  <a:gd name="T41" fmla="*/ 183 h 194"/>
                  <a:gd name="T42" fmla="*/ 46 w 195"/>
                  <a:gd name="T43" fmla="*/ 169 h 194"/>
                  <a:gd name="T44" fmla="*/ 34 w 195"/>
                  <a:gd name="T45" fmla="*/ 155 h 194"/>
                  <a:gd name="T46" fmla="*/ 25 w 195"/>
                  <a:gd name="T47" fmla="*/ 134 h 194"/>
                  <a:gd name="T48" fmla="*/ 18 w 195"/>
                  <a:gd name="T49" fmla="*/ 111 h 194"/>
                  <a:gd name="T50" fmla="*/ 12 w 195"/>
                  <a:gd name="T51" fmla="*/ 84 h 194"/>
                  <a:gd name="T52" fmla="*/ 8 w 195"/>
                  <a:gd name="T53" fmla="*/ 59 h 194"/>
                  <a:gd name="T54" fmla="*/ 5 w 195"/>
                  <a:gd name="T55" fmla="*/ 37 h 194"/>
                  <a:gd name="T56" fmla="*/ 2 w 195"/>
                  <a:gd name="T57" fmla="*/ 18 h 194"/>
                  <a:gd name="T58" fmla="*/ 0 w 195"/>
                  <a:gd name="T59" fmla="*/ 5 h 194"/>
                  <a:gd name="T60" fmla="*/ 0 w 195"/>
                  <a:gd name="T6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5" h="194">
                    <a:moveTo>
                      <a:pt x="0" y="0"/>
                    </a:moveTo>
                    <a:lnTo>
                      <a:pt x="5" y="0"/>
                    </a:lnTo>
                    <a:lnTo>
                      <a:pt x="18" y="2"/>
                    </a:lnTo>
                    <a:lnTo>
                      <a:pt x="37" y="5"/>
                    </a:lnTo>
                    <a:lnTo>
                      <a:pt x="59" y="8"/>
                    </a:lnTo>
                    <a:lnTo>
                      <a:pt x="84" y="12"/>
                    </a:lnTo>
                    <a:lnTo>
                      <a:pt x="109" y="18"/>
                    </a:lnTo>
                    <a:lnTo>
                      <a:pt x="134" y="25"/>
                    </a:lnTo>
                    <a:lnTo>
                      <a:pt x="153" y="34"/>
                    </a:lnTo>
                    <a:lnTo>
                      <a:pt x="168" y="46"/>
                    </a:lnTo>
                    <a:lnTo>
                      <a:pt x="183" y="63"/>
                    </a:lnTo>
                    <a:lnTo>
                      <a:pt x="192" y="86"/>
                    </a:lnTo>
                    <a:lnTo>
                      <a:pt x="195" y="108"/>
                    </a:lnTo>
                    <a:lnTo>
                      <a:pt x="192" y="130"/>
                    </a:lnTo>
                    <a:lnTo>
                      <a:pt x="183" y="150"/>
                    </a:lnTo>
                    <a:lnTo>
                      <a:pt x="168" y="169"/>
                    </a:lnTo>
                    <a:lnTo>
                      <a:pt x="150" y="183"/>
                    </a:lnTo>
                    <a:lnTo>
                      <a:pt x="130" y="192"/>
                    </a:lnTo>
                    <a:lnTo>
                      <a:pt x="106" y="194"/>
                    </a:lnTo>
                    <a:lnTo>
                      <a:pt x="84" y="192"/>
                    </a:lnTo>
                    <a:lnTo>
                      <a:pt x="63" y="183"/>
                    </a:lnTo>
                    <a:lnTo>
                      <a:pt x="46" y="169"/>
                    </a:lnTo>
                    <a:lnTo>
                      <a:pt x="34" y="155"/>
                    </a:lnTo>
                    <a:lnTo>
                      <a:pt x="25" y="134"/>
                    </a:lnTo>
                    <a:lnTo>
                      <a:pt x="18" y="111"/>
                    </a:lnTo>
                    <a:lnTo>
                      <a:pt x="12" y="84"/>
                    </a:lnTo>
                    <a:lnTo>
                      <a:pt x="8" y="59"/>
                    </a:lnTo>
                    <a:lnTo>
                      <a:pt x="5" y="37"/>
                    </a:lnTo>
                    <a:lnTo>
                      <a:pt x="2" y="18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9">
                <a:extLst>
                  <a:ext uri="{FF2B5EF4-FFF2-40B4-BE49-F238E27FC236}">
                    <a16:creationId xmlns:a16="http://schemas.microsoft.com/office/drawing/2014/main" id="{6AF1A79A-8A13-7D4C-A85D-CF220CB79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00750" y="-620713"/>
                <a:ext cx="153988" cy="153988"/>
              </a:xfrm>
              <a:custGeom>
                <a:avLst/>
                <a:gdLst>
                  <a:gd name="T0" fmla="*/ 0 w 195"/>
                  <a:gd name="T1" fmla="*/ 0 h 194"/>
                  <a:gd name="T2" fmla="*/ 5 w 195"/>
                  <a:gd name="T3" fmla="*/ 0 h 194"/>
                  <a:gd name="T4" fmla="*/ 18 w 195"/>
                  <a:gd name="T5" fmla="*/ 1 h 194"/>
                  <a:gd name="T6" fmla="*/ 37 w 195"/>
                  <a:gd name="T7" fmla="*/ 4 h 194"/>
                  <a:gd name="T8" fmla="*/ 59 w 195"/>
                  <a:gd name="T9" fmla="*/ 7 h 194"/>
                  <a:gd name="T10" fmla="*/ 84 w 195"/>
                  <a:gd name="T11" fmla="*/ 12 h 194"/>
                  <a:gd name="T12" fmla="*/ 109 w 195"/>
                  <a:gd name="T13" fmla="*/ 18 h 194"/>
                  <a:gd name="T14" fmla="*/ 134 w 195"/>
                  <a:gd name="T15" fmla="*/ 25 h 194"/>
                  <a:gd name="T16" fmla="*/ 153 w 195"/>
                  <a:gd name="T17" fmla="*/ 34 h 194"/>
                  <a:gd name="T18" fmla="*/ 168 w 195"/>
                  <a:gd name="T19" fmla="*/ 44 h 194"/>
                  <a:gd name="T20" fmla="*/ 183 w 195"/>
                  <a:gd name="T21" fmla="*/ 63 h 194"/>
                  <a:gd name="T22" fmla="*/ 192 w 195"/>
                  <a:gd name="T23" fmla="*/ 84 h 194"/>
                  <a:gd name="T24" fmla="*/ 195 w 195"/>
                  <a:gd name="T25" fmla="*/ 106 h 194"/>
                  <a:gd name="T26" fmla="*/ 192 w 195"/>
                  <a:gd name="T27" fmla="*/ 128 h 194"/>
                  <a:gd name="T28" fmla="*/ 183 w 195"/>
                  <a:gd name="T29" fmla="*/ 150 h 194"/>
                  <a:gd name="T30" fmla="*/ 168 w 195"/>
                  <a:gd name="T31" fmla="*/ 168 h 194"/>
                  <a:gd name="T32" fmla="*/ 150 w 195"/>
                  <a:gd name="T33" fmla="*/ 182 h 194"/>
                  <a:gd name="T34" fmla="*/ 130 w 195"/>
                  <a:gd name="T35" fmla="*/ 191 h 194"/>
                  <a:gd name="T36" fmla="*/ 106 w 195"/>
                  <a:gd name="T37" fmla="*/ 194 h 194"/>
                  <a:gd name="T38" fmla="*/ 84 w 195"/>
                  <a:gd name="T39" fmla="*/ 191 h 194"/>
                  <a:gd name="T40" fmla="*/ 63 w 195"/>
                  <a:gd name="T41" fmla="*/ 182 h 194"/>
                  <a:gd name="T42" fmla="*/ 46 w 195"/>
                  <a:gd name="T43" fmla="*/ 168 h 194"/>
                  <a:gd name="T44" fmla="*/ 34 w 195"/>
                  <a:gd name="T45" fmla="*/ 153 h 194"/>
                  <a:gd name="T46" fmla="*/ 25 w 195"/>
                  <a:gd name="T47" fmla="*/ 134 h 194"/>
                  <a:gd name="T48" fmla="*/ 18 w 195"/>
                  <a:gd name="T49" fmla="*/ 109 h 194"/>
                  <a:gd name="T50" fmla="*/ 12 w 195"/>
                  <a:gd name="T51" fmla="*/ 84 h 194"/>
                  <a:gd name="T52" fmla="*/ 8 w 195"/>
                  <a:gd name="T53" fmla="*/ 59 h 194"/>
                  <a:gd name="T54" fmla="*/ 5 w 195"/>
                  <a:gd name="T55" fmla="*/ 35 h 194"/>
                  <a:gd name="T56" fmla="*/ 2 w 195"/>
                  <a:gd name="T57" fmla="*/ 18 h 194"/>
                  <a:gd name="T58" fmla="*/ 0 w 195"/>
                  <a:gd name="T59" fmla="*/ 4 h 194"/>
                  <a:gd name="T60" fmla="*/ 0 w 195"/>
                  <a:gd name="T6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5" h="194">
                    <a:moveTo>
                      <a:pt x="0" y="0"/>
                    </a:moveTo>
                    <a:lnTo>
                      <a:pt x="5" y="0"/>
                    </a:lnTo>
                    <a:lnTo>
                      <a:pt x="18" y="1"/>
                    </a:lnTo>
                    <a:lnTo>
                      <a:pt x="37" y="4"/>
                    </a:lnTo>
                    <a:lnTo>
                      <a:pt x="59" y="7"/>
                    </a:lnTo>
                    <a:lnTo>
                      <a:pt x="84" y="12"/>
                    </a:lnTo>
                    <a:lnTo>
                      <a:pt x="109" y="18"/>
                    </a:lnTo>
                    <a:lnTo>
                      <a:pt x="134" y="25"/>
                    </a:lnTo>
                    <a:lnTo>
                      <a:pt x="153" y="34"/>
                    </a:lnTo>
                    <a:lnTo>
                      <a:pt x="168" y="44"/>
                    </a:lnTo>
                    <a:lnTo>
                      <a:pt x="183" y="63"/>
                    </a:lnTo>
                    <a:lnTo>
                      <a:pt x="192" y="84"/>
                    </a:lnTo>
                    <a:lnTo>
                      <a:pt x="195" y="106"/>
                    </a:lnTo>
                    <a:lnTo>
                      <a:pt x="192" y="128"/>
                    </a:lnTo>
                    <a:lnTo>
                      <a:pt x="183" y="150"/>
                    </a:lnTo>
                    <a:lnTo>
                      <a:pt x="168" y="168"/>
                    </a:lnTo>
                    <a:lnTo>
                      <a:pt x="150" y="182"/>
                    </a:lnTo>
                    <a:lnTo>
                      <a:pt x="130" y="191"/>
                    </a:lnTo>
                    <a:lnTo>
                      <a:pt x="106" y="194"/>
                    </a:lnTo>
                    <a:lnTo>
                      <a:pt x="84" y="191"/>
                    </a:lnTo>
                    <a:lnTo>
                      <a:pt x="63" y="182"/>
                    </a:lnTo>
                    <a:lnTo>
                      <a:pt x="46" y="168"/>
                    </a:lnTo>
                    <a:lnTo>
                      <a:pt x="34" y="153"/>
                    </a:lnTo>
                    <a:lnTo>
                      <a:pt x="25" y="134"/>
                    </a:lnTo>
                    <a:lnTo>
                      <a:pt x="18" y="109"/>
                    </a:lnTo>
                    <a:lnTo>
                      <a:pt x="12" y="84"/>
                    </a:lnTo>
                    <a:lnTo>
                      <a:pt x="8" y="59"/>
                    </a:lnTo>
                    <a:lnTo>
                      <a:pt x="5" y="35"/>
                    </a:lnTo>
                    <a:lnTo>
                      <a:pt x="2" y="1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20">
                <a:extLst>
                  <a:ext uri="{FF2B5EF4-FFF2-40B4-BE49-F238E27FC236}">
                    <a16:creationId xmlns:a16="http://schemas.microsoft.com/office/drawing/2014/main" id="{A2670277-E9DE-5545-ABD7-0698CB0B9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659438" y="-871538"/>
                <a:ext cx="153988" cy="153988"/>
              </a:xfrm>
              <a:custGeom>
                <a:avLst/>
                <a:gdLst>
                  <a:gd name="T0" fmla="*/ 0 w 195"/>
                  <a:gd name="T1" fmla="*/ 0 h 195"/>
                  <a:gd name="T2" fmla="*/ 5 w 195"/>
                  <a:gd name="T3" fmla="*/ 0 h 195"/>
                  <a:gd name="T4" fmla="*/ 16 w 195"/>
                  <a:gd name="T5" fmla="*/ 2 h 195"/>
                  <a:gd name="T6" fmla="*/ 36 w 195"/>
                  <a:gd name="T7" fmla="*/ 5 h 195"/>
                  <a:gd name="T8" fmla="*/ 59 w 195"/>
                  <a:gd name="T9" fmla="*/ 8 h 195"/>
                  <a:gd name="T10" fmla="*/ 84 w 195"/>
                  <a:gd name="T11" fmla="*/ 12 h 195"/>
                  <a:gd name="T12" fmla="*/ 109 w 195"/>
                  <a:gd name="T13" fmla="*/ 18 h 195"/>
                  <a:gd name="T14" fmla="*/ 133 w 195"/>
                  <a:gd name="T15" fmla="*/ 25 h 195"/>
                  <a:gd name="T16" fmla="*/ 153 w 195"/>
                  <a:gd name="T17" fmla="*/ 34 h 195"/>
                  <a:gd name="T18" fmla="*/ 168 w 195"/>
                  <a:gd name="T19" fmla="*/ 46 h 195"/>
                  <a:gd name="T20" fmla="*/ 183 w 195"/>
                  <a:gd name="T21" fmla="*/ 64 h 195"/>
                  <a:gd name="T22" fmla="*/ 192 w 195"/>
                  <a:gd name="T23" fmla="*/ 84 h 195"/>
                  <a:gd name="T24" fmla="*/ 195 w 195"/>
                  <a:gd name="T25" fmla="*/ 108 h 195"/>
                  <a:gd name="T26" fmla="*/ 192 w 195"/>
                  <a:gd name="T27" fmla="*/ 130 h 195"/>
                  <a:gd name="T28" fmla="*/ 183 w 195"/>
                  <a:gd name="T29" fmla="*/ 150 h 195"/>
                  <a:gd name="T30" fmla="*/ 168 w 195"/>
                  <a:gd name="T31" fmla="*/ 168 h 195"/>
                  <a:gd name="T32" fmla="*/ 150 w 195"/>
                  <a:gd name="T33" fmla="*/ 183 h 195"/>
                  <a:gd name="T34" fmla="*/ 128 w 195"/>
                  <a:gd name="T35" fmla="*/ 192 h 195"/>
                  <a:gd name="T36" fmla="*/ 106 w 195"/>
                  <a:gd name="T37" fmla="*/ 195 h 195"/>
                  <a:gd name="T38" fmla="*/ 84 w 195"/>
                  <a:gd name="T39" fmla="*/ 192 h 195"/>
                  <a:gd name="T40" fmla="*/ 64 w 195"/>
                  <a:gd name="T41" fmla="*/ 183 h 195"/>
                  <a:gd name="T42" fmla="*/ 44 w 195"/>
                  <a:gd name="T43" fmla="*/ 168 h 195"/>
                  <a:gd name="T44" fmla="*/ 34 w 195"/>
                  <a:gd name="T45" fmla="*/ 153 h 195"/>
                  <a:gd name="T46" fmla="*/ 25 w 195"/>
                  <a:gd name="T47" fmla="*/ 134 h 195"/>
                  <a:gd name="T48" fmla="*/ 18 w 195"/>
                  <a:gd name="T49" fmla="*/ 109 h 195"/>
                  <a:gd name="T50" fmla="*/ 12 w 195"/>
                  <a:gd name="T51" fmla="*/ 84 h 195"/>
                  <a:gd name="T52" fmla="*/ 8 w 195"/>
                  <a:gd name="T53" fmla="*/ 59 h 195"/>
                  <a:gd name="T54" fmla="*/ 3 w 195"/>
                  <a:gd name="T55" fmla="*/ 37 h 195"/>
                  <a:gd name="T56" fmla="*/ 2 w 195"/>
                  <a:gd name="T57" fmla="*/ 18 h 195"/>
                  <a:gd name="T58" fmla="*/ 0 w 195"/>
                  <a:gd name="T59" fmla="*/ 5 h 195"/>
                  <a:gd name="T60" fmla="*/ 0 w 195"/>
                  <a:gd name="T61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5" h="195">
                    <a:moveTo>
                      <a:pt x="0" y="0"/>
                    </a:moveTo>
                    <a:lnTo>
                      <a:pt x="5" y="0"/>
                    </a:lnTo>
                    <a:lnTo>
                      <a:pt x="16" y="2"/>
                    </a:lnTo>
                    <a:lnTo>
                      <a:pt x="36" y="5"/>
                    </a:lnTo>
                    <a:lnTo>
                      <a:pt x="59" y="8"/>
                    </a:lnTo>
                    <a:lnTo>
                      <a:pt x="84" y="12"/>
                    </a:lnTo>
                    <a:lnTo>
                      <a:pt x="109" y="18"/>
                    </a:lnTo>
                    <a:lnTo>
                      <a:pt x="133" y="25"/>
                    </a:lnTo>
                    <a:lnTo>
                      <a:pt x="153" y="34"/>
                    </a:lnTo>
                    <a:lnTo>
                      <a:pt x="168" y="46"/>
                    </a:lnTo>
                    <a:lnTo>
                      <a:pt x="183" y="64"/>
                    </a:lnTo>
                    <a:lnTo>
                      <a:pt x="192" y="84"/>
                    </a:lnTo>
                    <a:lnTo>
                      <a:pt x="195" y="108"/>
                    </a:lnTo>
                    <a:lnTo>
                      <a:pt x="192" y="130"/>
                    </a:lnTo>
                    <a:lnTo>
                      <a:pt x="183" y="150"/>
                    </a:lnTo>
                    <a:lnTo>
                      <a:pt x="168" y="168"/>
                    </a:lnTo>
                    <a:lnTo>
                      <a:pt x="150" y="183"/>
                    </a:lnTo>
                    <a:lnTo>
                      <a:pt x="128" y="192"/>
                    </a:lnTo>
                    <a:lnTo>
                      <a:pt x="106" y="195"/>
                    </a:lnTo>
                    <a:lnTo>
                      <a:pt x="84" y="192"/>
                    </a:lnTo>
                    <a:lnTo>
                      <a:pt x="64" y="183"/>
                    </a:lnTo>
                    <a:lnTo>
                      <a:pt x="44" y="168"/>
                    </a:lnTo>
                    <a:lnTo>
                      <a:pt x="34" y="153"/>
                    </a:lnTo>
                    <a:lnTo>
                      <a:pt x="25" y="134"/>
                    </a:lnTo>
                    <a:lnTo>
                      <a:pt x="18" y="109"/>
                    </a:lnTo>
                    <a:lnTo>
                      <a:pt x="12" y="84"/>
                    </a:lnTo>
                    <a:lnTo>
                      <a:pt x="8" y="59"/>
                    </a:lnTo>
                    <a:lnTo>
                      <a:pt x="3" y="37"/>
                    </a:lnTo>
                    <a:lnTo>
                      <a:pt x="2" y="18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21">
                <a:extLst>
                  <a:ext uri="{FF2B5EF4-FFF2-40B4-BE49-F238E27FC236}">
                    <a16:creationId xmlns:a16="http://schemas.microsoft.com/office/drawing/2014/main" id="{1F913B9E-5C90-514E-957F-470CF4CDF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64238" y="-1227138"/>
                <a:ext cx="153988" cy="153988"/>
              </a:xfrm>
              <a:custGeom>
                <a:avLst/>
                <a:gdLst>
                  <a:gd name="T0" fmla="*/ 0 w 194"/>
                  <a:gd name="T1" fmla="*/ 0 h 194"/>
                  <a:gd name="T2" fmla="*/ 4 w 194"/>
                  <a:gd name="T3" fmla="*/ 0 h 194"/>
                  <a:gd name="T4" fmla="*/ 17 w 194"/>
                  <a:gd name="T5" fmla="*/ 1 h 194"/>
                  <a:gd name="T6" fmla="*/ 37 w 194"/>
                  <a:gd name="T7" fmla="*/ 4 h 194"/>
                  <a:gd name="T8" fmla="*/ 59 w 194"/>
                  <a:gd name="T9" fmla="*/ 7 h 194"/>
                  <a:gd name="T10" fmla="*/ 84 w 194"/>
                  <a:gd name="T11" fmla="*/ 12 h 194"/>
                  <a:gd name="T12" fmla="*/ 110 w 194"/>
                  <a:gd name="T13" fmla="*/ 17 h 194"/>
                  <a:gd name="T14" fmla="*/ 134 w 194"/>
                  <a:gd name="T15" fmla="*/ 25 h 194"/>
                  <a:gd name="T16" fmla="*/ 154 w 194"/>
                  <a:gd name="T17" fmla="*/ 34 h 194"/>
                  <a:gd name="T18" fmla="*/ 169 w 194"/>
                  <a:gd name="T19" fmla="*/ 44 h 194"/>
                  <a:gd name="T20" fmla="*/ 182 w 194"/>
                  <a:gd name="T21" fmla="*/ 63 h 194"/>
                  <a:gd name="T22" fmla="*/ 191 w 194"/>
                  <a:gd name="T23" fmla="*/ 84 h 194"/>
                  <a:gd name="T24" fmla="*/ 194 w 194"/>
                  <a:gd name="T25" fmla="*/ 106 h 194"/>
                  <a:gd name="T26" fmla="*/ 191 w 194"/>
                  <a:gd name="T27" fmla="*/ 128 h 194"/>
                  <a:gd name="T28" fmla="*/ 182 w 194"/>
                  <a:gd name="T29" fmla="*/ 150 h 194"/>
                  <a:gd name="T30" fmla="*/ 169 w 194"/>
                  <a:gd name="T31" fmla="*/ 168 h 194"/>
                  <a:gd name="T32" fmla="*/ 150 w 194"/>
                  <a:gd name="T33" fmla="*/ 182 h 194"/>
                  <a:gd name="T34" fmla="*/ 129 w 194"/>
                  <a:gd name="T35" fmla="*/ 191 h 194"/>
                  <a:gd name="T36" fmla="*/ 107 w 194"/>
                  <a:gd name="T37" fmla="*/ 194 h 194"/>
                  <a:gd name="T38" fmla="*/ 85 w 194"/>
                  <a:gd name="T39" fmla="*/ 191 h 194"/>
                  <a:gd name="T40" fmla="*/ 63 w 194"/>
                  <a:gd name="T41" fmla="*/ 182 h 194"/>
                  <a:gd name="T42" fmla="*/ 45 w 194"/>
                  <a:gd name="T43" fmla="*/ 168 h 194"/>
                  <a:gd name="T44" fmla="*/ 35 w 194"/>
                  <a:gd name="T45" fmla="*/ 153 h 194"/>
                  <a:gd name="T46" fmla="*/ 25 w 194"/>
                  <a:gd name="T47" fmla="*/ 134 h 194"/>
                  <a:gd name="T48" fmla="*/ 17 w 194"/>
                  <a:gd name="T49" fmla="*/ 109 h 194"/>
                  <a:gd name="T50" fmla="*/ 12 w 194"/>
                  <a:gd name="T51" fmla="*/ 84 h 194"/>
                  <a:gd name="T52" fmla="*/ 7 w 194"/>
                  <a:gd name="T53" fmla="*/ 59 h 194"/>
                  <a:gd name="T54" fmla="*/ 4 w 194"/>
                  <a:gd name="T55" fmla="*/ 35 h 194"/>
                  <a:gd name="T56" fmla="*/ 1 w 194"/>
                  <a:gd name="T57" fmla="*/ 17 h 194"/>
                  <a:gd name="T58" fmla="*/ 0 w 194"/>
                  <a:gd name="T59" fmla="*/ 4 h 194"/>
                  <a:gd name="T60" fmla="*/ 0 w 194"/>
                  <a:gd name="T6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4" h="194">
                    <a:moveTo>
                      <a:pt x="0" y="0"/>
                    </a:moveTo>
                    <a:lnTo>
                      <a:pt x="4" y="0"/>
                    </a:lnTo>
                    <a:lnTo>
                      <a:pt x="17" y="1"/>
                    </a:lnTo>
                    <a:lnTo>
                      <a:pt x="37" y="4"/>
                    </a:lnTo>
                    <a:lnTo>
                      <a:pt x="59" y="7"/>
                    </a:lnTo>
                    <a:lnTo>
                      <a:pt x="84" y="12"/>
                    </a:lnTo>
                    <a:lnTo>
                      <a:pt x="110" y="17"/>
                    </a:lnTo>
                    <a:lnTo>
                      <a:pt x="134" y="25"/>
                    </a:lnTo>
                    <a:lnTo>
                      <a:pt x="154" y="34"/>
                    </a:lnTo>
                    <a:lnTo>
                      <a:pt x="169" y="44"/>
                    </a:lnTo>
                    <a:lnTo>
                      <a:pt x="182" y="63"/>
                    </a:lnTo>
                    <a:lnTo>
                      <a:pt x="191" y="84"/>
                    </a:lnTo>
                    <a:lnTo>
                      <a:pt x="194" y="106"/>
                    </a:lnTo>
                    <a:lnTo>
                      <a:pt x="191" y="128"/>
                    </a:lnTo>
                    <a:lnTo>
                      <a:pt x="182" y="150"/>
                    </a:lnTo>
                    <a:lnTo>
                      <a:pt x="169" y="168"/>
                    </a:lnTo>
                    <a:lnTo>
                      <a:pt x="150" y="182"/>
                    </a:lnTo>
                    <a:lnTo>
                      <a:pt x="129" y="191"/>
                    </a:lnTo>
                    <a:lnTo>
                      <a:pt x="107" y="194"/>
                    </a:lnTo>
                    <a:lnTo>
                      <a:pt x="85" y="191"/>
                    </a:lnTo>
                    <a:lnTo>
                      <a:pt x="63" y="182"/>
                    </a:lnTo>
                    <a:lnTo>
                      <a:pt x="45" y="168"/>
                    </a:lnTo>
                    <a:lnTo>
                      <a:pt x="35" y="153"/>
                    </a:lnTo>
                    <a:lnTo>
                      <a:pt x="25" y="134"/>
                    </a:lnTo>
                    <a:lnTo>
                      <a:pt x="17" y="109"/>
                    </a:lnTo>
                    <a:lnTo>
                      <a:pt x="12" y="84"/>
                    </a:lnTo>
                    <a:lnTo>
                      <a:pt x="7" y="59"/>
                    </a:lnTo>
                    <a:lnTo>
                      <a:pt x="4" y="35"/>
                    </a:lnTo>
                    <a:lnTo>
                      <a:pt x="1" y="17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6" name="도넛 117">
              <a:extLst>
                <a:ext uri="{FF2B5EF4-FFF2-40B4-BE49-F238E27FC236}">
                  <a16:creationId xmlns:a16="http://schemas.microsoft.com/office/drawing/2014/main" id="{9E51D60A-403E-8445-8DF2-1583AD78E792}"/>
                </a:ext>
              </a:extLst>
            </p:cNvPr>
            <p:cNvSpPr/>
            <p:nvPr/>
          </p:nvSpPr>
          <p:spPr>
            <a:xfrm>
              <a:off x="9873971" y="793704"/>
              <a:ext cx="548508" cy="548508"/>
            </a:xfrm>
            <a:prstGeom prst="donut">
              <a:avLst>
                <a:gd name="adj" fmla="val 34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47C60902-88E0-7F48-AD40-940C768A2F75}"/>
              </a:ext>
            </a:extLst>
          </p:cNvPr>
          <p:cNvSpPr/>
          <p:nvPr/>
        </p:nvSpPr>
        <p:spPr>
          <a:xfrm>
            <a:off x="309457" y="4436635"/>
            <a:ext cx="1440000" cy="125999"/>
          </a:xfrm>
          <a:prstGeom prst="roundRect">
            <a:avLst/>
          </a:prstGeom>
          <a:solidFill>
            <a:srgbClr val="E8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2A1927B-75A9-FF42-9186-0ABBBF4D6EAB}"/>
              </a:ext>
            </a:extLst>
          </p:cNvPr>
          <p:cNvSpPr/>
          <p:nvPr/>
        </p:nvSpPr>
        <p:spPr>
          <a:xfrm>
            <a:off x="229451" y="4116982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개발동기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및 배경</a:t>
            </a: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BE846E4-78CC-CD49-A981-FB5FFB3076E1}"/>
              </a:ext>
            </a:extLst>
          </p:cNvPr>
          <p:cNvSpPr/>
          <p:nvPr/>
        </p:nvSpPr>
        <p:spPr>
          <a:xfrm>
            <a:off x="309457" y="4985710"/>
            <a:ext cx="1056205" cy="125999"/>
          </a:xfrm>
          <a:prstGeom prst="round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7A5FD3-46B6-1546-AA14-AAEB14B7050C}"/>
              </a:ext>
            </a:extLst>
          </p:cNvPr>
          <p:cNvSpPr/>
          <p:nvPr/>
        </p:nvSpPr>
        <p:spPr>
          <a:xfrm>
            <a:off x="229451" y="4654183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스토리 및 도구</a:t>
            </a: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45E5A02-9D71-F34E-8A26-2D94530455A9}"/>
              </a:ext>
            </a:extLst>
          </p:cNvPr>
          <p:cNvSpPr/>
          <p:nvPr/>
        </p:nvSpPr>
        <p:spPr>
          <a:xfrm>
            <a:off x="309457" y="5499161"/>
            <a:ext cx="2160000" cy="1259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C665D32-45D8-1340-AFE7-323F48727770}"/>
              </a:ext>
            </a:extLst>
          </p:cNvPr>
          <p:cNvSpPr/>
          <p:nvPr/>
        </p:nvSpPr>
        <p:spPr>
          <a:xfrm>
            <a:off x="229451" y="5191384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개발과정 및 결과물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1D9DC32-6ED1-8740-9431-C70F45E86FA0}"/>
              </a:ext>
            </a:extLst>
          </p:cNvPr>
          <p:cNvSpPr/>
          <p:nvPr/>
        </p:nvSpPr>
        <p:spPr>
          <a:xfrm>
            <a:off x="229451" y="5728585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Q&amp;A</a:t>
            </a:r>
            <a:endParaRPr lang="ko-KR" altLang="en-US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870D20E-25FE-CE44-826F-BCC761DF36C2}"/>
              </a:ext>
            </a:extLst>
          </p:cNvPr>
          <p:cNvSpPr/>
          <p:nvPr/>
        </p:nvSpPr>
        <p:spPr>
          <a:xfrm>
            <a:off x="309458" y="6039175"/>
            <a:ext cx="720000" cy="125999"/>
          </a:xfrm>
          <a:prstGeom prst="roundRect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ADB2F-7889-9D40-9263-072A97D0B312}"/>
              </a:ext>
            </a:extLst>
          </p:cNvPr>
          <p:cNvSpPr txBox="1"/>
          <p:nvPr/>
        </p:nvSpPr>
        <p:spPr>
          <a:xfrm>
            <a:off x="4555882" y="1981200"/>
            <a:ext cx="531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프로젝트에서 아쉬웠던 것</a:t>
            </a:r>
            <a:endParaRPr kumimoji="1" lang="en-US" altLang="ko-KR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B4B86-CD17-F349-96A9-E8DBDCC42494}"/>
              </a:ext>
            </a:extLst>
          </p:cNvPr>
          <p:cNvSpPr txBox="1"/>
          <p:nvPr/>
        </p:nvSpPr>
        <p:spPr>
          <a:xfrm>
            <a:off x="4555882" y="2649991"/>
            <a:ext cx="6528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React </a:t>
            </a:r>
            <a:r>
              <a:rPr kumimoji="1" lang="en-US" altLang="ko-KR" dirty="0" err="1"/>
              <a:t>js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</a:t>
            </a:r>
            <a:r>
              <a:rPr kumimoji="1" lang="en-US" altLang="ko-KR" dirty="0"/>
              <a:t>extension</a:t>
            </a:r>
            <a:r>
              <a:rPr kumimoji="1" lang="ko-KR" altLang="en-US" dirty="0"/>
              <a:t> 을 구현한 예제가 많지 않다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316B3-723B-504D-B404-FA68E904753C}"/>
              </a:ext>
            </a:extLst>
          </p:cNvPr>
          <p:cNvSpPr txBox="1"/>
          <p:nvPr/>
        </p:nvSpPr>
        <p:spPr>
          <a:xfrm>
            <a:off x="4555882" y="3324493"/>
            <a:ext cx="6660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확장앱이라는</a:t>
            </a:r>
            <a:r>
              <a:rPr kumimoji="1" lang="ko-KR" altLang="en-US" dirty="0"/>
              <a:t> 환경으로 인하여 서버를 만들지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크롤링</a:t>
            </a:r>
            <a:r>
              <a:rPr kumimoji="1" lang="ko-KR" altLang="en-US" dirty="0"/>
              <a:t> 및 </a:t>
            </a:r>
            <a:endParaRPr kumimoji="1" lang="en-US" altLang="ko-KR" dirty="0"/>
          </a:p>
          <a:p>
            <a:r>
              <a:rPr kumimoji="1" lang="ko-KR" altLang="en-US" dirty="0"/>
              <a:t>변수 저장의 어려움이 있었다</a:t>
            </a:r>
            <a:r>
              <a:rPr kumimoji="1"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399B6-7DB7-C849-BF5D-6E5CB3CF20AD}"/>
              </a:ext>
            </a:extLst>
          </p:cNvPr>
          <p:cNvSpPr txBox="1"/>
          <p:nvPr/>
        </p:nvSpPr>
        <p:spPr>
          <a:xfrm>
            <a:off x="4555882" y="4130302"/>
            <a:ext cx="673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업데이트를 </a:t>
            </a:r>
            <a:r>
              <a:rPr kumimoji="1" lang="ko-KR" altLang="en-US" dirty="0" err="1"/>
              <a:t>할때마다</a:t>
            </a:r>
            <a:r>
              <a:rPr kumimoji="1" lang="ko-KR" altLang="en-US" dirty="0"/>
              <a:t> </a:t>
            </a:r>
            <a:r>
              <a:rPr kumimoji="1" lang="en-US" altLang="ko-KR" dirty="0"/>
              <a:t>build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해야하여 개발의 불편함이 있었다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E0167-7DDA-DE48-8E5F-B9672E73989B}"/>
              </a:ext>
            </a:extLst>
          </p:cNvPr>
          <p:cNvSpPr txBox="1"/>
          <p:nvPr/>
        </p:nvSpPr>
        <p:spPr>
          <a:xfrm>
            <a:off x="4558927" y="4792682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적절한 </a:t>
            </a:r>
            <a:r>
              <a:rPr kumimoji="1" lang="en-US" altLang="ko-KR" dirty="0"/>
              <a:t>UI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만드는데 어려움이 있었다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5" name="도넛 115">
            <a:extLst>
              <a:ext uri="{FF2B5EF4-FFF2-40B4-BE49-F238E27FC236}">
                <a16:creationId xmlns:a16="http://schemas.microsoft.com/office/drawing/2014/main" id="{273FDBE0-4EF5-214D-A55F-2B3019D61E08}"/>
              </a:ext>
            </a:extLst>
          </p:cNvPr>
          <p:cNvSpPr/>
          <p:nvPr/>
        </p:nvSpPr>
        <p:spPr>
          <a:xfrm>
            <a:off x="9760037" y="328140"/>
            <a:ext cx="548508" cy="548508"/>
          </a:xfrm>
          <a:prstGeom prst="donut">
            <a:avLst>
              <a:gd name="adj" fmla="val 34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4141326-8E5C-BD45-9130-377A40142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7182" y="412037"/>
            <a:ext cx="380043" cy="38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8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46743" y="0"/>
            <a:ext cx="2931886" cy="1553237"/>
          </a:xfrm>
          <a:prstGeom prst="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검색어</a:t>
            </a:r>
            <a:r>
              <a:rPr lang="en-US" altLang="ko-KR" dirty="0"/>
              <a:t> Extension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React.js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10944" y="3662532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0944" y="4199733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310944" y="4736934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310944" y="5274135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310944" y="5811337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직사각형 74"/>
          <p:cNvSpPr/>
          <p:nvPr/>
        </p:nvSpPr>
        <p:spPr>
          <a:xfrm>
            <a:off x="277005" y="6568069"/>
            <a:ext cx="18632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copyright@hyedu.me</a:t>
            </a:r>
            <a:endParaRPr lang="ko-KR" altLang="en-US" sz="110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2529540-48CC-FA45-B6C7-273F98A52E1E}"/>
              </a:ext>
            </a:extLst>
          </p:cNvPr>
          <p:cNvGrpSpPr/>
          <p:nvPr/>
        </p:nvGrpSpPr>
        <p:grpSpPr>
          <a:xfrm>
            <a:off x="4555882" y="-51734"/>
            <a:ext cx="7636118" cy="4565140"/>
            <a:chOff x="4555882" y="407151"/>
            <a:chExt cx="7636118" cy="456514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F3F1367-2AC3-3241-A10F-97162FECD8F5}"/>
                </a:ext>
              </a:extLst>
            </p:cNvPr>
            <p:cNvSpPr/>
            <p:nvPr/>
          </p:nvSpPr>
          <p:spPr>
            <a:xfrm>
              <a:off x="11641458" y="407151"/>
              <a:ext cx="550542" cy="997857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7">
              <a:extLst>
                <a:ext uri="{FF2B5EF4-FFF2-40B4-BE49-F238E27FC236}">
                  <a16:creationId xmlns:a16="http://schemas.microsoft.com/office/drawing/2014/main" id="{C0EEEB3B-B448-7748-B9B9-B7D4F47A960F}"/>
                </a:ext>
              </a:extLst>
            </p:cNvPr>
            <p:cNvSpPr/>
            <p:nvPr/>
          </p:nvSpPr>
          <p:spPr>
            <a:xfrm>
              <a:off x="10651843" y="407152"/>
              <a:ext cx="989613" cy="1116138"/>
            </a:xfrm>
            <a:custGeom>
              <a:avLst/>
              <a:gdLst>
                <a:gd name="connsiteX0" fmla="*/ 0 w 696686"/>
                <a:gd name="connsiteY0" fmla="*/ 0 h 1262743"/>
                <a:gd name="connsiteX1" fmla="*/ 696686 w 696686"/>
                <a:gd name="connsiteY1" fmla="*/ 0 h 1262743"/>
                <a:gd name="connsiteX2" fmla="*/ 696686 w 696686"/>
                <a:gd name="connsiteY2" fmla="*/ 1262743 h 1262743"/>
                <a:gd name="connsiteX3" fmla="*/ 0 w 696686"/>
                <a:gd name="connsiteY3" fmla="*/ 1262743 h 1262743"/>
                <a:gd name="connsiteX4" fmla="*/ 0 w 696686"/>
                <a:gd name="connsiteY4" fmla="*/ 0 h 1262743"/>
                <a:gd name="connsiteX0" fmla="*/ 0 w 1190171"/>
                <a:gd name="connsiteY0" fmla="*/ 290286 h 1262743"/>
                <a:gd name="connsiteX1" fmla="*/ 1190171 w 1190171"/>
                <a:gd name="connsiteY1" fmla="*/ 0 h 1262743"/>
                <a:gd name="connsiteX2" fmla="*/ 1190171 w 1190171"/>
                <a:gd name="connsiteY2" fmla="*/ 1262743 h 1262743"/>
                <a:gd name="connsiteX3" fmla="*/ 493485 w 1190171"/>
                <a:gd name="connsiteY3" fmla="*/ 1262743 h 1262743"/>
                <a:gd name="connsiteX4" fmla="*/ 0 w 1190171"/>
                <a:gd name="connsiteY4" fmla="*/ 290286 h 1262743"/>
                <a:gd name="connsiteX0" fmla="*/ 14515 w 1204686"/>
                <a:gd name="connsiteY0" fmla="*/ 29028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14515 w 1204686"/>
                <a:gd name="connsiteY4" fmla="*/ 290286 h 1393372"/>
                <a:gd name="connsiteX0" fmla="*/ 4990 w 1204686"/>
                <a:gd name="connsiteY0" fmla="*/ 27123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4990 w 1204686"/>
                <a:gd name="connsiteY4" fmla="*/ 271236 h 1393372"/>
                <a:gd name="connsiteX0" fmla="*/ 112 w 1218858"/>
                <a:gd name="connsiteY0" fmla="*/ 290286 h 1393372"/>
                <a:gd name="connsiteX1" fmla="*/ 1218858 w 1218858"/>
                <a:gd name="connsiteY1" fmla="*/ 0 h 1393372"/>
                <a:gd name="connsiteX2" fmla="*/ 1218858 w 1218858"/>
                <a:gd name="connsiteY2" fmla="*/ 1262743 h 1393372"/>
                <a:gd name="connsiteX3" fmla="*/ 14172 w 1218858"/>
                <a:gd name="connsiteY3" fmla="*/ 1393372 h 1393372"/>
                <a:gd name="connsiteX4" fmla="*/ 112 w 1218858"/>
                <a:gd name="connsiteY4" fmla="*/ 290286 h 1393372"/>
                <a:gd name="connsiteX0" fmla="*/ 33565 w 1252311"/>
                <a:gd name="connsiteY0" fmla="*/ 2902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33565 w 1252311"/>
                <a:gd name="connsiteY4" fmla="*/ 290286 h 1412422"/>
                <a:gd name="connsiteX0" fmla="*/ 462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46265 w 1252311"/>
                <a:gd name="connsiteY4" fmla="*/ 264886 h 1412422"/>
                <a:gd name="connsiteX0" fmla="*/ 81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8165 w 1252311"/>
                <a:gd name="connsiteY4" fmla="*/ 264886 h 141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311" h="1412422">
                  <a:moveTo>
                    <a:pt x="8165" y="264886"/>
                  </a:moveTo>
                  <a:lnTo>
                    <a:pt x="1252311" y="0"/>
                  </a:lnTo>
                  <a:lnTo>
                    <a:pt x="1252311" y="1262743"/>
                  </a:lnTo>
                  <a:lnTo>
                    <a:pt x="0" y="1412422"/>
                  </a:lnTo>
                  <a:cubicBezTo>
                    <a:pt x="1663" y="1038377"/>
                    <a:pt x="6502" y="638931"/>
                    <a:pt x="8165" y="264886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64">
              <a:extLst>
                <a:ext uri="{FF2B5EF4-FFF2-40B4-BE49-F238E27FC236}">
                  <a16:creationId xmlns:a16="http://schemas.microsoft.com/office/drawing/2014/main" id="{BAEFF031-5F7D-FF48-BF86-F9B5439BEF43}"/>
                </a:ext>
              </a:extLst>
            </p:cNvPr>
            <p:cNvSpPr/>
            <p:nvPr/>
          </p:nvSpPr>
          <p:spPr>
            <a:xfrm>
              <a:off x="4555882" y="625074"/>
              <a:ext cx="6133159" cy="894985"/>
            </a:xfrm>
            <a:custGeom>
              <a:avLst/>
              <a:gdLst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870857 w 7203676"/>
                <a:gd name="connsiteY7" fmla="*/ 1042585 h 1051201"/>
                <a:gd name="connsiteX8" fmla="*/ 0 w 7203676"/>
                <a:gd name="connsiteY8" fmla="*/ 525601 h 1051201"/>
                <a:gd name="connsiteX9" fmla="*/ 870857 w 7203676"/>
                <a:gd name="connsiteY9" fmla="*/ 8617 h 1051201"/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  <a:gd name="connsiteX9" fmla="*/ 870857 w 7203676"/>
                <a:gd name="connsiteY9" fmla="*/ 0 h 1051201"/>
                <a:gd name="connsiteX0" fmla="*/ 870857 w 7203676"/>
                <a:gd name="connsiteY0" fmla="*/ 8617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3676" h="1051201">
                  <a:moveTo>
                    <a:pt x="870857" y="8617"/>
                  </a:moveTo>
                  <a:lnTo>
                    <a:pt x="7203676" y="0"/>
                  </a:lnTo>
                  <a:lnTo>
                    <a:pt x="7203676" y="1050785"/>
                  </a:lnTo>
                  <a:lnTo>
                    <a:pt x="885371" y="1050785"/>
                  </a:lnTo>
                  <a:lnTo>
                    <a:pt x="885371" y="1051201"/>
                  </a:lnTo>
                  <a:lnTo>
                    <a:pt x="884671" y="1050785"/>
                  </a:lnTo>
                  <a:lnTo>
                    <a:pt x="870857" y="1050785"/>
                  </a:lnTo>
                  <a:lnTo>
                    <a:pt x="0" y="525601"/>
                  </a:lnTo>
                  <a:lnTo>
                    <a:pt x="870857" y="8617"/>
                  </a:ln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개발예정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140DF5D-D864-D245-8132-AD2BD0F41248}"/>
                </a:ext>
              </a:extLst>
            </p:cNvPr>
            <p:cNvSpPr/>
            <p:nvPr/>
          </p:nvSpPr>
          <p:spPr>
            <a:xfrm>
              <a:off x="6621930" y="2631901"/>
              <a:ext cx="31675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동기</a:t>
              </a:r>
              <a:endPara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배경</a:t>
              </a:r>
              <a:endPara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86" name="도넛 115">
              <a:extLst>
                <a:ext uri="{FF2B5EF4-FFF2-40B4-BE49-F238E27FC236}">
                  <a16:creationId xmlns:a16="http://schemas.microsoft.com/office/drawing/2014/main" id="{B1AA53A8-E041-F14E-8263-477A26ACDF31}"/>
                </a:ext>
              </a:extLst>
            </p:cNvPr>
            <p:cNvSpPr/>
            <p:nvPr/>
          </p:nvSpPr>
          <p:spPr>
            <a:xfrm>
              <a:off x="9866280" y="2647179"/>
              <a:ext cx="548508" cy="548508"/>
            </a:xfrm>
            <a:prstGeom prst="donut">
              <a:avLst>
                <a:gd name="adj" fmla="val 34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662B665-A2B2-F84B-B7A2-C4B5D451BDAC}"/>
                </a:ext>
              </a:extLst>
            </p:cNvPr>
            <p:cNvGrpSpPr/>
            <p:nvPr/>
          </p:nvGrpSpPr>
          <p:grpSpPr>
            <a:xfrm>
              <a:off x="9866280" y="3550718"/>
              <a:ext cx="548508" cy="548508"/>
              <a:chOff x="4177808" y="3520656"/>
              <a:chExt cx="742599" cy="742599"/>
            </a:xfrm>
            <a:solidFill>
              <a:schemeClr val="bg1"/>
            </a:solidFill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0EFB249-B9F9-7D4F-B481-63B18D736207}"/>
                  </a:ext>
                </a:extLst>
              </p:cNvPr>
              <p:cNvGrpSpPr/>
              <p:nvPr/>
            </p:nvGrpSpPr>
            <p:grpSpPr>
              <a:xfrm>
                <a:off x="4346905" y="3777189"/>
                <a:ext cx="121468" cy="108348"/>
                <a:chOff x="-6357938" y="-1227138"/>
                <a:chExt cx="852488" cy="760413"/>
              </a:xfrm>
              <a:grpFill/>
            </p:grpSpPr>
            <p:sp>
              <p:nvSpPr>
                <p:cNvPr id="80" name="Freeform 17">
                  <a:extLst>
                    <a:ext uri="{FF2B5EF4-FFF2-40B4-BE49-F238E27FC236}">
                      <a16:creationId xmlns:a16="http://schemas.microsoft.com/office/drawing/2014/main" id="{69FCBC4D-A9B8-C642-8FBE-CC12AE209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57938" y="-995363"/>
                  <a:ext cx="155575" cy="153988"/>
                </a:xfrm>
                <a:custGeom>
                  <a:avLst/>
                  <a:gdLst>
                    <a:gd name="T0" fmla="*/ 0 w 194"/>
                    <a:gd name="T1" fmla="*/ 0 h 195"/>
                    <a:gd name="T2" fmla="*/ 6 w 194"/>
                    <a:gd name="T3" fmla="*/ 2 h 195"/>
                    <a:gd name="T4" fmla="*/ 18 w 194"/>
                    <a:gd name="T5" fmla="*/ 2 h 195"/>
                    <a:gd name="T6" fmla="*/ 37 w 194"/>
                    <a:gd name="T7" fmla="*/ 5 h 195"/>
                    <a:gd name="T8" fmla="*/ 60 w 194"/>
                    <a:gd name="T9" fmla="*/ 8 h 195"/>
                    <a:gd name="T10" fmla="*/ 85 w 194"/>
                    <a:gd name="T11" fmla="*/ 14 h 195"/>
                    <a:gd name="T12" fmla="*/ 110 w 194"/>
                    <a:gd name="T13" fmla="*/ 19 h 195"/>
                    <a:gd name="T14" fmla="*/ 134 w 194"/>
                    <a:gd name="T15" fmla="*/ 27 h 195"/>
                    <a:gd name="T16" fmla="*/ 155 w 194"/>
                    <a:gd name="T17" fmla="*/ 36 h 195"/>
                    <a:gd name="T18" fmla="*/ 169 w 194"/>
                    <a:gd name="T19" fmla="*/ 46 h 195"/>
                    <a:gd name="T20" fmla="*/ 184 w 194"/>
                    <a:gd name="T21" fmla="*/ 64 h 195"/>
                    <a:gd name="T22" fmla="*/ 191 w 194"/>
                    <a:gd name="T23" fmla="*/ 86 h 195"/>
                    <a:gd name="T24" fmla="*/ 194 w 194"/>
                    <a:gd name="T25" fmla="*/ 108 h 195"/>
                    <a:gd name="T26" fmla="*/ 191 w 194"/>
                    <a:gd name="T27" fmla="*/ 130 h 195"/>
                    <a:gd name="T28" fmla="*/ 184 w 194"/>
                    <a:gd name="T29" fmla="*/ 150 h 195"/>
                    <a:gd name="T30" fmla="*/ 169 w 194"/>
                    <a:gd name="T31" fmla="*/ 170 h 195"/>
                    <a:gd name="T32" fmla="*/ 150 w 194"/>
                    <a:gd name="T33" fmla="*/ 183 h 195"/>
                    <a:gd name="T34" fmla="*/ 130 w 194"/>
                    <a:gd name="T35" fmla="*/ 192 h 195"/>
                    <a:gd name="T36" fmla="*/ 107 w 194"/>
                    <a:gd name="T37" fmla="*/ 195 h 195"/>
                    <a:gd name="T38" fmla="*/ 85 w 194"/>
                    <a:gd name="T39" fmla="*/ 192 h 195"/>
                    <a:gd name="T40" fmla="*/ 65 w 194"/>
                    <a:gd name="T41" fmla="*/ 183 h 195"/>
                    <a:gd name="T42" fmla="*/ 46 w 194"/>
                    <a:gd name="T43" fmla="*/ 170 h 195"/>
                    <a:gd name="T44" fmla="*/ 35 w 194"/>
                    <a:gd name="T45" fmla="*/ 155 h 195"/>
                    <a:gd name="T46" fmla="*/ 26 w 194"/>
                    <a:gd name="T47" fmla="*/ 134 h 195"/>
                    <a:gd name="T48" fmla="*/ 19 w 194"/>
                    <a:gd name="T49" fmla="*/ 111 h 195"/>
                    <a:gd name="T50" fmla="*/ 13 w 194"/>
                    <a:gd name="T51" fmla="*/ 84 h 195"/>
                    <a:gd name="T52" fmla="*/ 9 w 194"/>
                    <a:gd name="T53" fmla="*/ 59 h 195"/>
                    <a:gd name="T54" fmla="*/ 4 w 194"/>
                    <a:gd name="T55" fmla="*/ 37 h 195"/>
                    <a:gd name="T56" fmla="*/ 3 w 194"/>
                    <a:gd name="T57" fmla="*/ 18 h 195"/>
                    <a:gd name="T58" fmla="*/ 1 w 194"/>
                    <a:gd name="T59" fmla="*/ 5 h 195"/>
                    <a:gd name="T60" fmla="*/ 0 w 194"/>
                    <a:gd name="T61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4" h="195">
                      <a:moveTo>
                        <a:pt x="0" y="0"/>
                      </a:moveTo>
                      <a:lnTo>
                        <a:pt x="6" y="2"/>
                      </a:lnTo>
                      <a:lnTo>
                        <a:pt x="18" y="2"/>
                      </a:lnTo>
                      <a:lnTo>
                        <a:pt x="37" y="5"/>
                      </a:lnTo>
                      <a:lnTo>
                        <a:pt x="60" y="8"/>
                      </a:lnTo>
                      <a:lnTo>
                        <a:pt x="85" y="14"/>
                      </a:lnTo>
                      <a:lnTo>
                        <a:pt x="110" y="19"/>
                      </a:lnTo>
                      <a:lnTo>
                        <a:pt x="134" y="27"/>
                      </a:lnTo>
                      <a:lnTo>
                        <a:pt x="155" y="36"/>
                      </a:lnTo>
                      <a:lnTo>
                        <a:pt x="169" y="46"/>
                      </a:lnTo>
                      <a:lnTo>
                        <a:pt x="184" y="64"/>
                      </a:lnTo>
                      <a:lnTo>
                        <a:pt x="191" y="86"/>
                      </a:lnTo>
                      <a:lnTo>
                        <a:pt x="194" y="108"/>
                      </a:lnTo>
                      <a:lnTo>
                        <a:pt x="191" y="130"/>
                      </a:lnTo>
                      <a:lnTo>
                        <a:pt x="184" y="150"/>
                      </a:lnTo>
                      <a:lnTo>
                        <a:pt x="169" y="170"/>
                      </a:lnTo>
                      <a:lnTo>
                        <a:pt x="150" y="183"/>
                      </a:lnTo>
                      <a:lnTo>
                        <a:pt x="130" y="192"/>
                      </a:lnTo>
                      <a:lnTo>
                        <a:pt x="107" y="195"/>
                      </a:lnTo>
                      <a:lnTo>
                        <a:pt x="85" y="192"/>
                      </a:lnTo>
                      <a:lnTo>
                        <a:pt x="65" y="183"/>
                      </a:lnTo>
                      <a:lnTo>
                        <a:pt x="46" y="170"/>
                      </a:lnTo>
                      <a:lnTo>
                        <a:pt x="35" y="155"/>
                      </a:lnTo>
                      <a:lnTo>
                        <a:pt x="26" y="134"/>
                      </a:lnTo>
                      <a:lnTo>
                        <a:pt x="19" y="111"/>
                      </a:lnTo>
                      <a:lnTo>
                        <a:pt x="13" y="84"/>
                      </a:lnTo>
                      <a:lnTo>
                        <a:pt x="9" y="59"/>
                      </a:lnTo>
                      <a:lnTo>
                        <a:pt x="4" y="37"/>
                      </a:lnTo>
                      <a:lnTo>
                        <a:pt x="3" y="18"/>
                      </a:lnTo>
                      <a:lnTo>
                        <a:pt x="1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1" name="Freeform 18">
                  <a:extLst>
                    <a:ext uri="{FF2B5EF4-FFF2-40B4-BE49-F238E27FC236}">
                      <a16:creationId xmlns:a16="http://schemas.microsoft.com/office/drawing/2014/main" id="{104C727C-017B-6D4D-8953-660028FE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00750" y="-949325"/>
                  <a:ext cx="153988" cy="153988"/>
                </a:xfrm>
                <a:custGeom>
                  <a:avLst/>
                  <a:gdLst>
                    <a:gd name="T0" fmla="*/ 0 w 195"/>
                    <a:gd name="T1" fmla="*/ 0 h 194"/>
                    <a:gd name="T2" fmla="*/ 5 w 195"/>
                    <a:gd name="T3" fmla="*/ 0 h 194"/>
                    <a:gd name="T4" fmla="*/ 18 w 195"/>
                    <a:gd name="T5" fmla="*/ 2 h 194"/>
                    <a:gd name="T6" fmla="*/ 37 w 195"/>
                    <a:gd name="T7" fmla="*/ 5 h 194"/>
                    <a:gd name="T8" fmla="*/ 59 w 195"/>
                    <a:gd name="T9" fmla="*/ 8 h 194"/>
                    <a:gd name="T10" fmla="*/ 84 w 195"/>
                    <a:gd name="T11" fmla="*/ 12 h 194"/>
                    <a:gd name="T12" fmla="*/ 109 w 195"/>
                    <a:gd name="T13" fmla="*/ 18 h 194"/>
                    <a:gd name="T14" fmla="*/ 134 w 195"/>
                    <a:gd name="T15" fmla="*/ 25 h 194"/>
                    <a:gd name="T16" fmla="*/ 153 w 195"/>
                    <a:gd name="T17" fmla="*/ 34 h 194"/>
                    <a:gd name="T18" fmla="*/ 168 w 195"/>
                    <a:gd name="T19" fmla="*/ 46 h 194"/>
                    <a:gd name="T20" fmla="*/ 183 w 195"/>
                    <a:gd name="T21" fmla="*/ 63 h 194"/>
                    <a:gd name="T22" fmla="*/ 192 w 195"/>
                    <a:gd name="T23" fmla="*/ 86 h 194"/>
                    <a:gd name="T24" fmla="*/ 195 w 195"/>
                    <a:gd name="T25" fmla="*/ 108 h 194"/>
                    <a:gd name="T26" fmla="*/ 192 w 195"/>
                    <a:gd name="T27" fmla="*/ 130 h 194"/>
                    <a:gd name="T28" fmla="*/ 183 w 195"/>
                    <a:gd name="T29" fmla="*/ 150 h 194"/>
                    <a:gd name="T30" fmla="*/ 168 w 195"/>
                    <a:gd name="T31" fmla="*/ 169 h 194"/>
                    <a:gd name="T32" fmla="*/ 150 w 195"/>
                    <a:gd name="T33" fmla="*/ 183 h 194"/>
                    <a:gd name="T34" fmla="*/ 130 w 195"/>
                    <a:gd name="T35" fmla="*/ 192 h 194"/>
                    <a:gd name="T36" fmla="*/ 106 w 195"/>
                    <a:gd name="T37" fmla="*/ 194 h 194"/>
                    <a:gd name="T38" fmla="*/ 84 w 195"/>
                    <a:gd name="T39" fmla="*/ 192 h 194"/>
                    <a:gd name="T40" fmla="*/ 63 w 195"/>
                    <a:gd name="T41" fmla="*/ 183 h 194"/>
                    <a:gd name="T42" fmla="*/ 46 w 195"/>
                    <a:gd name="T43" fmla="*/ 169 h 194"/>
                    <a:gd name="T44" fmla="*/ 34 w 195"/>
                    <a:gd name="T45" fmla="*/ 155 h 194"/>
                    <a:gd name="T46" fmla="*/ 25 w 195"/>
                    <a:gd name="T47" fmla="*/ 134 h 194"/>
                    <a:gd name="T48" fmla="*/ 18 w 195"/>
                    <a:gd name="T49" fmla="*/ 111 h 194"/>
                    <a:gd name="T50" fmla="*/ 12 w 195"/>
                    <a:gd name="T51" fmla="*/ 84 h 194"/>
                    <a:gd name="T52" fmla="*/ 8 w 195"/>
                    <a:gd name="T53" fmla="*/ 59 h 194"/>
                    <a:gd name="T54" fmla="*/ 5 w 195"/>
                    <a:gd name="T55" fmla="*/ 37 h 194"/>
                    <a:gd name="T56" fmla="*/ 2 w 195"/>
                    <a:gd name="T57" fmla="*/ 18 h 194"/>
                    <a:gd name="T58" fmla="*/ 0 w 195"/>
                    <a:gd name="T59" fmla="*/ 5 h 194"/>
                    <a:gd name="T60" fmla="*/ 0 w 195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8" y="2"/>
                      </a:lnTo>
                      <a:lnTo>
                        <a:pt x="37" y="5"/>
                      </a:lnTo>
                      <a:lnTo>
                        <a:pt x="59" y="8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4" y="25"/>
                      </a:lnTo>
                      <a:lnTo>
                        <a:pt x="153" y="34"/>
                      </a:lnTo>
                      <a:lnTo>
                        <a:pt x="168" y="46"/>
                      </a:lnTo>
                      <a:lnTo>
                        <a:pt x="183" y="63"/>
                      </a:lnTo>
                      <a:lnTo>
                        <a:pt x="192" y="86"/>
                      </a:lnTo>
                      <a:lnTo>
                        <a:pt x="195" y="108"/>
                      </a:lnTo>
                      <a:lnTo>
                        <a:pt x="192" y="130"/>
                      </a:lnTo>
                      <a:lnTo>
                        <a:pt x="183" y="150"/>
                      </a:lnTo>
                      <a:lnTo>
                        <a:pt x="168" y="169"/>
                      </a:lnTo>
                      <a:lnTo>
                        <a:pt x="150" y="183"/>
                      </a:lnTo>
                      <a:lnTo>
                        <a:pt x="130" y="192"/>
                      </a:lnTo>
                      <a:lnTo>
                        <a:pt x="106" y="194"/>
                      </a:lnTo>
                      <a:lnTo>
                        <a:pt x="84" y="192"/>
                      </a:lnTo>
                      <a:lnTo>
                        <a:pt x="63" y="183"/>
                      </a:lnTo>
                      <a:lnTo>
                        <a:pt x="46" y="169"/>
                      </a:lnTo>
                      <a:lnTo>
                        <a:pt x="34" y="155"/>
                      </a:lnTo>
                      <a:lnTo>
                        <a:pt x="25" y="134"/>
                      </a:lnTo>
                      <a:lnTo>
                        <a:pt x="18" y="111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5" y="37"/>
                      </a:lnTo>
                      <a:lnTo>
                        <a:pt x="2" y="18"/>
                      </a:lnTo>
                      <a:lnTo>
                        <a:pt x="0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2" name="Freeform 19">
                  <a:extLst>
                    <a:ext uri="{FF2B5EF4-FFF2-40B4-BE49-F238E27FC236}">
                      <a16:creationId xmlns:a16="http://schemas.microsoft.com/office/drawing/2014/main" id="{6AF1A79A-8A13-7D4C-A85D-CF220CB792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00750" y="-620713"/>
                  <a:ext cx="153988" cy="153988"/>
                </a:xfrm>
                <a:custGeom>
                  <a:avLst/>
                  <a:gdLst>
                    <a:gd name="T0" fmla="*/ 0 w 195"/>
                    <a:gd name="T1" fmla="*/ 0 h 194"/>
                    <a:gd name="T2" fmla="*/ 5 w 195"/>
                    <a:gd name="T3" fmla="*/ 0 h 194"/>
                    <a:gd name="T4" fmla="*/ 18 w 195"/>
                    <a:gd name="T5" fmla="*/ 1 h 194"/>
                    <a:gd name="T6" fmla="*/ 37 w 195"/>
                    <a:gd name="T7" fmla="*/ 4 h 194"/>
                    <a:gd name="T8" fmla="*/ 59 w 195"/>
                    <a:gd name="T9" fmla="*/ 7 h 194"/>
                    <a:gd name="T10" fmla="*/ 84 w 195"/>
                    <a:gd name="T11" fmla="*/ 12 h 194"/>
                    <a:gd name="T12" fmla="*/ 109 w 195"/>
                    <a:gd name="T13" fmla="*/ 18 h 194"/>
                    <a:gd name="T14" fmla="*/ 134 w 195"/>
                    <a:gd name="T15" fmla="*/ 25 h 194"/>
                    <a:gd name="T16" fmla="*/ 153 w 195"/>
                    <a:gd name="T17" fmla="*/ 34 h 194"/>
                    <a:gd name="T18" fmla="*/ 168 w 195"/>
                    <a:gd name="T19" fmla="*/ 44 h 194"/>
                    <a:gd name="T20" fmla="*/ 183 w 195"/>
                    <a:gd name="T21" fmla="*/ 63 h 194"/>
                    <a:gd name="T22" fmla="*/ 192 w 195"/>
                    <a:gd name="T23" fmla="*/ 84 h 194"/>
                    <a:gd name="T24" fmla="*/ 195 w 195"/>
                    <a:gd name="T25" fmla="*/ 106 h 194"/>
                    <a:gd name="T26" fmla="*/ 192 w 195"/>
                    <a:gd name="T27" fmla="*/ 128 h 194"/>
                    <a:gd name="T28" fmla="*/ 183 w 195"/>
                    <a:gd name="T29" fmla="*/ 150 h 194"/>
                    <a:gd name="T30" fmla="*/ 168 w 195"/>
                    <a:gd name="T31" fmla="*/ 168 h 194"/>
                    <a:gd name="T32" fmla="*/ 150 w 195"/>
                    <a:gd name="T33" fmla="*/ 182 h 194"/>
                    <a:gd name="T34" fmla="*/ 130 w 195"/>
                    <a:gd name="T35" fmla="*/ 191 h 194"/>
                    <a:gd name="T36" fmla="*/ 106 w 195"/>
                    <a:gd name="T37" fmla="*/ 194 h 194"/>
                    <a:gd name="T38" fmla="*/ 84 w 195"/>
                    <a:gd name="T39" fmla="*/ 191 h 194"/>
                    <a:gd name="T40" fmla="*/ 63 w 195"/>
                    <a:gd name="T41" fmla="*/ 182 h 194"/>
                    <a:gd name="T42" fmla="*/ 46 w 195"/>
                    <a:gd name="T43" fmla="*/ 168 h 194"/>
                    <a:gd name="T44" fmla="*/ 34 w 195"/>
                    <a:gd name="T45" fmla="*/ 153 h 194"/>
                    <a:gd name="T46" fmla="*/ 25 w 195"/>
                    <a:gd name="T47" fmla="*/ 134 h 194"/>
                    <a:gd name="T48" fmla="*/ 18 w 195"/>
                    <a:gd name="T49" fmla="*/ 109 h 194"/>
                    <a:gd name="T50" fmla="*/ 12 w 195"/>
                    <a:gd name="T51" fmla="*/ 84 h 194"/>
                    <a:gd name="T52" fmla="*/ 8 w 195"/>
                    <a:gd name="T53" fmla="*/ 59 h 194"/>
                    <a:gd name="T54" fmla="*/ 5 w 195"/>
                    <a:gd name="T55" fmla="*/ 35 h 194"/>
                    <a:gd name="T56" fmla="*/ 2 w 195"/>
                    <a:gd name="T57" fmla="*/ 18 h 194"/>
                    <a:gd name="T58" fmla="*/ 0 w 195"/>
                    <a:gd name="T59" fmla="*/ 4 h 194"/>
                    <a:gd name="T60" fmla="*/ 0 w 195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8" y="1"/>
                      </a:lnTo>
                      <a:lnTo>
                        <a:pt x="37" y="4"/>
                      </a:lnTo>
                      <a:lnTo>
                        <a:pt x="59" y="7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4" y="25"/>
                      </a:lnTo>
                      <a:lnTo>
                        <a:pt x="153" y="34"/>
                      </a:lnTo>
                      <a:lnTo>
                        <a:pt x="168" y="44"/>
                      </a:lnTo>
                      <a:lnTo>
                        <a:pt x="183" y="63"/>
                      </a:lnTo>
                      <a:lnTo>
                        <a:pt x="192" y="84"/>
                      </a:lnTo>
                      <a:lnTo>
                        <a:pt x="195" y="106"/>
                      </a:lnTo>
                      <a:lnTo>
                        <a:pt x="192" y="128"/>
                      </a:lnTo>
                      <a:lnTo>
                        <a:pt x="183" y="150"/>
                      </a:lnTo>
                      <a:lnTo>
                        <a:pt x="168" y="168"/>
                      </a:lnTo>
                      <a:lnTo>
                        <a:pt x="150" y="182"/>
                      </a:lnTo>
                      <a:lnTo>
                        <a:pt x="130" y="191"/>
                      </a:lnTo>
                      <a:lnTo>
                        <a:pt x="106" y="194"/>
                      </a:lnTo>
                      <a:lnTo>
                        <a:pt x="84" y="191"/>
                      </a:lnTo>
                      <a:lnTo>
                        <a:pt x="63" y="182"/>
                      </a:lnTo>
                      <a:lnTo>
                        <a:pt x="46" y="168"/>
                      </a:lnTo>
                      <a:lnTo>
                        <a:pt x="34" y="153"/>
                      </a:lnTo>
                      <a:lnTo>
                        <a:pt x="25" y="134"/>
                      </a:lnTo>
                      <a:lnTo>
                        <a:pt x="18" y="109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5" y="35"/>
                      </a:lnTo>
                      <a:lnTo>
                        <a:pt x="2" y="18"/>
                      </a:lnTo>
                      <a:lnTo>
                        <a:pt x="0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3" name="Freeform 20">
                  <a:extLst>
                    <a:ext uri="{FF2B5EF4-FFF2-40B4-BE49-F238E27FC236}">
                      <a16:creationId xmlns:a16="http://schemas.microsoft.com/office/drawing/2014/main" id="{A2670277-E9DE-5545-ABD7-0698CB0B9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59438" y="-871538"/>
                  <a:ext cx="153988" cy="153988"/>
                </a:xfrm>
                <a:custGeom>
                  <a:avLst/>
                  <a:gdLst>
                    <a:gd name="T0" fmla="*/ 0 w 195"/>
                    <a:gd name="T1" fmla="*/ 0 h 195"/>
                    <a:gd name="T2" fmla="*/ 5 w 195"/>
                    <a:gd name="T3" fmla="*/ 0 h 195"/>
                    <a:gd name="T4" fmla="*/ 16 w 195"/>
                    <a:gd name="T5" fmla="*/ 2 h 195"/>
                    <a:gd name="T6" fmla="*/ 36 w 195"/>
                    <a:gd name="T7" fmla="*/ 5 h 195"/>
                    <a:gd name="T8" fmla="*/ 59 w 195"/>
                    <a:gd name="T9" fmla="*/ 8 h 195"/>
                    <a:gd name="T10" fmla="*/ 84 w 195"/>
                    <a:gd name="T11" fmla="*/ 12 h 195"/>
                    <a:gd name="T12" fmla="*/ 109 w 195"/>
                    <a:gd name="T13" fmla="*/ 18 h 195"/>
                    <a:gd name="T14" fmla="*/ 133 w 195"/>
                    <a:gd name="T15" fmla="*/ 25 h 195"/>
                    <a:gd name="T16" fmla="*/ 153 w 195"/>
                    <a:gd name="T17" fmla="*/ 34 h 195"/>
                    <a:gd name="T18" fmla="*/ 168 w 195"/>
                    <a:gd name="T19" fmla="*/ 46 h 195"/>
                    <a:gd name="T20" fmla="*/ 183 w 195"/>
                    <a:gd name="T21" fmla="*/ 64 h 195"/>
                    <a:gd name="T22" fmla="*/ 192 w 195"/>
                    <a:gd name="T23" fmla="*/ 84 h 195"/>
                    <a:gd name="T24" fmla="*/ 195 w 195"/>
                    <a:gd name="T25" fmla="*/ 108 h 195"/>
                    <a:gd name="T26" fmla="*/ 192 w 195"/>
                    <a:gd name="T27" fmla="*/ 130 h 195"/>
                    <a:gd name="T28" fmla="*/ 183 w 195"/>
                    <a:gd name="T29" fmla="*/ 150 h 195"/>
                    <a:gd name="T30" fmla="*/ 168 w 195"/>
                    <a:gd name="T31" fmla="*/ 168 h 195"/>
                    <a:gd name="T32" fmla="*/ 150 w 195"/>
                    <a:gd name="T33" fmla="*/ 183 h 195"/>
                    <a:gd name="T34" fmla="*/ 128 w 195"/>
                    <a:gd name="T35" fmla="*/ 192 h 195"/>
                    <a:gd name="T36" fmla="*/ 106 w 195"/>
                    <a:gd name="T37" fmla="*/ 195 h 195"/>
                    <a:gd name="T38" fmla="*/ 84 w 195"/>
                    <a:gd name="T39" fmla="*/ 192 h 195"/>
                    <a:gd name="T40" fmla="*/ 64 w 195"/>
                    <a:gd name="T41" fmla="*/ 183 h 195"/>
                    <a:gd name="T42" fmla="*/ 44 w 195"/>
                    <a:gd name="T43" fmla="*/ 168 h 195"/>
                    <a:gd name="T44" fmla="*/ 34 w 195"/>
                    <a:gd name="T45" fmla="*/ 153 h 195"/>
                    <a:gd name="T46" fmla="*/ 25 w 195"/>
                    <a:gd name="T47" fmla="*/ 134 h 195"/>
                    <a:gd name="T48" fmla="*/ 18 w 195"/>
                    <a:gd name="T49" fmla="*/ 109 h 195"/>
                    <a:gd name="T50" fmla="*/ 12 w 195"/>
                    <a:gd name="T51" fmla="*/ 84 h 195"/>
                    <a:gd name="T52" fmla="*/ 8 w 195"/>
                    <a:gd name="T53" fmla="*/ 59 h 195"/>
                    <a:gd name="T54" fmla="*/ 3 w 195"/>
                    <a:gd name="T55" fmla="*/ 37 h 195"/>
                    <a:gd name="T56" fmla="*/ 2 w 195"/>
                    <a:gd name="T57" fmla="*/ 18 h 195"/>
                    <a:gd name="T58" fmla="*/ 0 w 195"/>
                    <a:gd name="T59" fmla="*/ 5 h 195"/>
                    <a:gd name="T60" fmla="*/ 0 w 195"/>
                    <a:gd name="T61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5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6" y="2"/>
                      </a:lnTo>
                      <a:lnTo>
                        <a:pt x="36" y="5"/>
                      </a:lnTo>
                      <a:lnTo>
                        <a:pt x="59" y="8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3" y="25"/>
                      </a:lnTo>
                      <a:lnTo>
                        <a:pt x="153" y="34"/>
                      </a:lnTo>
                      <a:lnTo>
                        <a:pt x="168" y="46"/>
                      </a:lnTo>
                      <a:lnTo>
                        <a:pt x="183" y="64"/>
                      </a:lnTo>
                      <a:lnTo>
                        <a:pt x="192" y="84"/>
                      </a:lnTo>
                      <a:lnTo>
                        <a:pt x="195" y="108"/>
                      </a:lnTo>
                      <a:lnTo>
                        <a:pt x="192" y="130"/>
                      </a:lnTo>
                      <a:lnTo>
                        <a:pt x="183" y="150"/>
                      </a:lnTo>
                      <a:lnTo>
                        <a:pt x="168" y="168"/>
                      </a:lnTo>
                      <a:lnTo>
                        <a:pt x="150" y="183"/>
                      </a:lnTo>
                      <a:lnTo>
                        <a:pt x="128" y="192"/>
                      </a:lnTo>
                      <a:lnTo>
                        <a:pt x="106" y="195"/>
                      </a:lnTo>
                      <a:lnTo>
                        <a:pt x="84" y="192"/>
                      </a:lnTo>
                      <a:lnTo>
                        <a:pt x="64" y="183"/>
                      </a:lnTo>
                      <a:lnTo>
                        <a:pt x="44" y="168"/>
                      </a:lnTo>
                      <a:lnTo>
                        <a:pt x="34" y="153"/>
                      </a:lnTo>
                      <a:lnTo>
                        <a:pt x="25" y="134"/>
                      </a:lnTo>
                      <a:lnTo>
                        <a:pt x="18" y="109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3" y="37"/>
                      </a:lnTo>
                      <a:lnTo>
                        <a:pt x="2" y="18"/>
                      </a:lnTo>
                      <a:lnTo>
                        <a:pt x="0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4" name="Freeform 21">
                  <a:extLst>
                    <a:ext uri="{FF2B5EF4-FFF2-40B4-BE49-F238E27FC236}">
                      <a16:creationId xmlns:a16="http://schemas.microsoft.com/office/drawing/2014/main" id="{1F913B9E-5C90-514E-957F-470CF4CDFC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964238" y="-1227138"/>
                  <a:ext cx="153988" cy="153988"/>
                </a:xfrm>
                <a:custGeom>
                  <a:avLst/>
                  <a:gdLst>
                    <a:gd name="T0" fmla="*/ 0 w 194"/>
                    <a:gd name="T1" fmla="*/ 0 h 194"/>
                    <a:gd name="T2" fmla="*/ 4 w 194"/>
                    <a:gd name="T3" fmla="*/ 0 h 194"/>
                    <a:gd name="T4" fmla="*/ 17 w 194"/>
                    <a:gd name="T5" fmla="*/ 1 h 194"/>
                    <a:gd name="T6" fmla="*/ 37 w 194"/>
                    <a:gd name="T7" fmla="*/ 4 h 194"/>
                    <a:gd name="T8" fmla="*/ 59 w 194"/>
                    <a:gd name="T9" fmla="*/ 7 h 194"/>
                    <a:gd name="T10" fmla="*/ 84 w 194"/>
                    <a:gd name="T11" fmla="*/ 12 h 194"/>
                    <a:gd name="T12" fmla="*/ 110 w 194"/>
                    <a:gd name="T13" fmla="*/ 17 h 194"/>
                    <a:gd name="T14" fmla="*/ 134 w 194"/>
                    <a:gd name="T15" fmla="*/ 25 h 194"/>
                    <a:gd name="T16" fmla="*/ 154 w 194"/>
                    <a:gd name="T17" fmla="*/ 34 h 194"/>
                    <a:gd name="T18" fmla="*/ 169 w 194"/>
                    <a:gd name="T19" fmla="*/ 44 h 194"/>
                    <a:gd name="T20" fmla="*/ 182 w 194"/>
                    <a:gd name="T21" fmla="*/ 63 h 194"/>
                    <a:gd name="T22" fmla="*/ 191 w 194"/>
                    <a:gd name="T23" fmla="*/ 84 h 194"/>
                    <a:gd name="T24" fmla="*/ 194 w 194"/>
                    <a:gd name="T25" fmla="*/ 106 h 194"/>
                    <a:gd name="T26" fmla="*/ 191 w 194"/>
                    <a:gd name="T27" fmla="*/ 128 h 194"/>
                    <a:gd name="T28" fmla="*/ 182 w 194"/>
                    <a:gd name="T29" fmla="*/ 150 h 194"/>
                    <a:gd name="T30" fmla="*/ 169 w 194"/>
                    <a:gd name="T31" fmla="*/ 168 h 194"/>
                    <a:gd name="T32" fmla="*/ 150 w 194"/>
                    <a:gd name="T33" fmla="*/ 182 h 194"/>
                    <a:gd name="T34" fmla="*/ 129 w 194"/>
                    <a:gd name="T35" fmla="*/ 191 h 194"/>
                    <a:gd name="T36" fmla="*/ 107 w 194"/>
                    <a:gd name="T37" fmla="*/ 194 h 194"/>
                    <a:gd name="T38" fmla="*/ 85 w 194"/>
                    <a:gd name="T39" fmla="*/ 191 h 194"/>
                    <a:gd name="T40" fmla="*/ 63 w 194"/>
                    <a:gd name="T41" fmla="*/ 182 h 194"/>
                    <a:gd name="T42" fmla="*/ 45 w 194"/>
                    <a:gd name="T43" fmla="*/ 168 h 194"/>
                    <a:gd name="T44" fmla="*/ 35 w 194"/>
                    <a:gd name="T45" fmla="*/ 153 h 194"/>
                    <a:gd name="T46" fmla="*/ 25 w 194"/>
                    <a:gd name="T47" fmla="*/ 134 h 194"/>
                    <a:gd name="T48" fmla="*/ 17 w 194"/>
                    <a:gd name="T49" fmla="*/ 109 h 194"/>
                    <a:gd name="T50" fmla="*/ 12 w 194"/>
                    <a:gd name="T51" fmla="*/ 84 h 194"/>
                    <a:gd name="T52" fmla="*/ 7 w 194"/>
                    <a:gd name="T53" fmla="*/ 59 h 194"/>
                    <a:gd name="T54" fmla="*/ 4 w 194"/>
                    <a:gd name="T55" fmla="*/ 35 h 194"/>
                    <a:gd name="T56" fmla="*/ 1 w 194"/>
                    <a:gd name="T57" fmla="*/ 17 h 194"/>
                    <a:gd name="T58" fmla="*/ 0 w 194"/>
                    <a:gd name="T59" fmla="*/ 4 h 194"/>
                    <a:gd name="T60" fmla="*/ 0 w 194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4" h="194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17" y="1"/>
                      </a:lnTo>
                      <a:lnTo>
                        <a:pt x="37" y="4"/>
                      </a:lnTo>
                      <a:lnTo>
                        <a:pt x="59" y="7"/>
                      </a:lnTo>
                      <a:lnTo>
                        <a:pt x="84" y="12"/>
                      </a:lnTo>
                      <a:lnTo>
                        <a:pt x="110" y="17"/>
                      </a:lnTo>
                      <a:lnTo>
                        <a:pt x="134" y="25"/>
                      </a:lnTo>
                      <a:lnTo>
                        <a:pt x="154" y="34"/>
                      </a:lnTo>
                      <a:lnTo>
                        <a:pt x="169" y="44"/>
                      </a:lnTo>
                      <a:lnTo>
                        <a:pt x="182" y="63"/>
                      </a:lnTo>
                      <a:lnTo>
                        <a:pt x="191" y="84"/>
                      </a:lnTo>
                      <a:lnTo>
                        <a:pt x="194" y="106"/>
                      </a:lnTo>
                      <a:lnTo>
                        <a:pt x="191" y="128"/>
                      </a:lnTo>
                      <a:lnTo>
                        <a:pt x="182" y="150"/>
                      </a:lnTo>
                      <a:lnTo>
                        <a:pt x="169" y="168"/>
                      </a:lnTo>
                      <a:lnTo>
                        <a:pt x="150" y="182"/>
                      </a:lnTo>
                      <a:lnTo>
                        <a:pt x="129" y="191"/>
                      </a:lnTo>
                      <a:lnTo>
                        <a:pt x="107" y="194"/>
                      </a:lnTo>
                      <a:lnTo>
                        <a:pt x="85" y="191"/>
                      </a:lnTo>
                      <a:lnTo>
                        <a:pt x="63" y="182"/>
                      </a:lnTo>
                      <a:lnTo>
                        <a:pt x="45" y="168"/>
                      </a:lnTo>
                      <a:lnTo>
                        <a:pt x="35" y="153"/>
                      </a:lnTo>
                      <a:lnTo>
                        <a:pt x="25" y="134"/>
                      </a:lnTo>
                      <a:lnTo>
                        <a:pt x="17" y="109"/>
                      </a:lnTo>
                      <a:lnTo>
                        <a:pt x="12" y="84"/>
                      </a:lnTo>
                      <a:lnTo>
                        <a:pt x="7" y="59"/>
                      </a:lnTo>
                      <a:lnTo>
                        <a:pt x="4" y="35"/>
                      </a:lnTo>
                      <a:lnTo>
                        <a:pt x="1" y="17"/>
                      </a:lnTo>
                      <a:lnTo>
                        <a:pt x="0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79" name="도넛 116">
                <a:extLst>
                  <a:ext uri="{FF2B5EF4-FFF2-40B4-BE49-F238E27FC236}">
                    <a16:creationId xmlns:a16="http://schemas.microsoft.com/office/drawing/2014/main" id="{04E9F539-2898-CB40-830B-1958D964DB9E}"/>
                  </a:ext>
                </a:extLst>
              </p:cNvPr>
              <p:cNvSpPr/>
              <p:nvPr/>
            </p:nvSpPr>
            <p:spPr>
              <a:xfrm>
                <a:off x="4177808" y="3520656"/>
                <a:ext cx="742599" cy="742599"/>
              </a:xfrm>
              <a:prstGeom prst="donut">
                <a:avLst>
                  <a:gd name="adj" fmla="val 345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F3CD41E1-FDC7-A548-988F-DC4E81B9BA55}"/>
                </a:ext>
              </a:extLst>
            </p:cNvPr>
            <p:cNvGrpSpPr/>
            <p:nvPr/>
          </p:nvGrpSpPr>
          <p:grpSpPr>
            <a:xfrm>
              <a:off x="9866280" y="4423783"/>
              <a:ext cx="548508" cy="548508"/>
              <a:chOff x="6473253" y="4364959"/>
              <a:chExt cx="742599" cy="742599"/>
            </a:xfrm>
          </p:grpSpPr>
          <p:sp>
            <p:nvSpPr>
              <p:cNvPr id="73" name="Freeform 31">
                <a:extLst>
                  <a:ext uri="{FF2B5EF4-FFF2-40B4-BE49-F238E27FC236}">
                    <a16:creationId xmlns:a16="http://schemas.microsoft.com/office/drawing/2014/main" id="{8D3C1CB8-3961-D047-B4E7-916D74FC9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4258" y="4505938"/>
                <a:ext cx="361414" cy="460643"/>
              </a:xfrm>
              <a:custGeom>
                <a:avLst/>
                <a:gdLst>
                  <a:gd name="T0" fmla="*/ 3575 w 3767"/>
                  <a:gd name="T1" fmla="*/ 3953 h 4800"/>
                  <a:gd name="T2" fmla="*/ 2919 w 3767"/>
                  <a:gd name="T3" fmla="*/ 4608 h 4800"/>
                  <a:gd name="T4" fmla="*/ 3575 w 3767"/>
                  <a:gd name="T5" fmla="*/ 4608 h 4800"/>
                  <a:gd name="T6" fmla="*/ 3575 w 3767"/>
                  <a:gd name="T7" fmla="*/ 3953 h 4800"/>
                  <a:gd name="T8" fmla="*/ 2919 w 3767"/>
                  <a:gd name="T9" fmla="*/ 192 h 4800"/>
                  <a:gd name="T10" fmla="*/ 3575 w 3767"/>
                  <a:gd name="T11" fmla="*/ 847 h 4800"/>
                  <a:gd name="T12" fmla="*/ 3575 w 3767"/>
                  <a:gd name="T13" fmla="*/ 192 h 4800"/>
                  <a:gd name="T14" fmla="*/ 2919 w 3767"/>
                  <a:gd name="T15" fmla="*/ 192 h 4800"/>
                  <a:gd name="T16" fmla="*/ 192 w 3767"/>
                  <a:gd name="T17" fmla="*/ 192 h 4800"/>
                  <a:gd name="T18" fmla="*/ 192 w 3767"/>
                  <a:gd name="T19" fmla="*/ 4608 h 4800"/>
                  <a:gd name="T20" fmla="*/ 2647 w 3767"/>
                  <a:gd name="T21" fmla="*/ 4608 h 4800"/>
                  <a:gd name="T22" fmla="*/ 3575 w 3767"/>
                  <a:gd name="T23" fmla="*/ 3681 h 4800"/>
                  <a:gd name="T24" fmla="*/ 3575 w 3767"/>
                  <a:gd name="T25" fmla="*/ 1119 h 4800"/>
                  <a:gd name="T26" fmla="*/ 2647 w 3767"/>
                  <a:gd name="T27" fmla="*/ 192 h 4800"/>
                  <a:gd name="T28" fmla="*/ 192 w 3767"/>
                  <a:gd name="T29" fmla="*/ 192 h 4800"/>
                  <a:gd name="T30" fmla="*/ 96 w 3767"/>
                  <a:gd name="T31" fmla="*/ 0 h 4800"/>
                  <a:gd name="T32" fmla="*/ 3671 w 3767"/>
                  <a:gd name="T33" fmla="*/ 0 h 4800"/>
                  <a:gd name="T34" fmla="*/ 3696 w 3767"/>
                  <a:gd name="T35" fmla="*/ 3 h 4800"/>
                  <a:gd name="T36" fmla="*/ 3719 w 3767"/>
                  <a:gd name="T37" fmla="*/ 13 h 4800"/>
                  <a:gd name="T38" fmla="*/ 3738 w 3767"/>
                  <a:gd name="T39" fmla="*/ 28 h 4800"/>
                  <a:gd name="T40" fmla="*/ 3754 w 3767"/>
                  <a:gd name="T41" fmla="*/ 48 h 4800"/>
                  <a:gd name="T42" fmla="*/ 3763 w 3767"/>
                  <a:gd name="T43" fmla="*/ 70 h 4800"/>
                  <a:gd name="T44" fmla="*/ 3767 w 3767"/>
                  <a:gd name="T45" fmla="*/ 96 h 4800"/>
                  <a:gd name="T46" fmla="*/ 3767 w 3767"/>
                  <a:gd name="T47" fmla="*/ 4704 h 4800"/>
                  <a:gd name="T48" fmla="*/ 3763 w 3767"/>
                  <a:gd name="T49" fmla="*/ 4730 h 4800"/>
                  <a:gd name="T50" fmla="*/ 3754 w 3767"/>
                  <a:gd name="T51" fmla="*/ 4752 h 4800"/>
                  <a:gd name="T52" fmla="*/ 3738 w 3767"/>
                  <a:gd name="T53" fmla="*/ 4772 h 4800"/>
                  <a:gd name="T54" fmla="*/ 3719 w 3767"/>
                  <a:gd name="T55" fmla="*/ 4787 h 4800"/>
                  <a:gd name="T56" fmla="*/ 3696 w 3767"/>
                  <a:gd name="T57" fmla="*/ 4797 h 4800"/>
                  <a:gd name="T58" fmla="*/ 3671 w 3767"/>
                  <a:gd name="T59" fmla="*/ 4800 h 4800"/>
                  <a:gd name="T60" fmla="*/ 96 w 3767"/>
                  <a:gd name="T61" fmla="*/ 4800 h 4800"/>
                  <a:gd name="T62" fmla="*/ 70 w 3767"/>
                  <a:gd name="T63" fmla="*/ 4797 h 4800"/>
                  <a:gd name="T64" fmla="*/ 48 w 3767"/>
                  <a:gd name="T65" fmla="*/ 4787 h 4800"/>
                  <a:gd name="T66" fmla="*/ 28 w 3767"/>
                  <a:gd name="T67" fmla="*/ 4772 h 4800"/>
                  <a:gd name="T68" fmla="*/ 13 w 3767"/>
                  <a:gd name="T69" fmla="*/ 4752 h 4800"/>
                  <a:gd name="T70" fmla="*/ 3 w 3767"/>
                  <a:gd name="T71" fmla="*/ 4730 h 4800"/>
                  <a:gd name="T72" fmla="*/ 0 w 3767"/>
                  <a:gd name="T73" fmla="*/ 4704 h 4800"/>
                  <a:gd name="T74" fmla="*/ 0 w 3767"/>
                  <a:gd name="T75" fmla="*/ 96 h 4800"/>
                  <a:gd name="T76" fmla="*/ 3 w 3767"/>
                  <a:gd name="T77" fmla="*/ 70 h 4800"/>
                  <a:gd name="T78" fmla="*/ 13 w 3767"/>
                  <a:gd name="T79" fmla="*/ 48 h 4800"/>
                  <a:gd name="T80" fmla="*/ 28 w 3767"/>
                  <a:gd name="T81" fmla="*/ 28 h 4800"/>
                  <a:gd name="T82" fmla="*/ 48 w 3767"/>
                  <a:gd name="T83" fmla="*/ 13 h 4800"/>
                  <a:gd name="T84" fmla="*/ 70 w 3767"/>
                  <a:gd name="T85" fmla="*/ 3 h 4800"/>
                  <a:gd name="T86" fmla="*/ 96 w 3767"/>
                  <a:gd name="T87" fmla="*/ 0 h 4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767" h="4800">
                    <a:moveTo>
                      <a:pt x="3575" y="3953"/>
                    </a:moveTo>
                    <a:lnTo>
                      <a:pt x="2919" y="4608"/>
                    </a:lnTo>
                    <a:lnTo>
                      <a:pt x="3575" y="4608"/>
                    </a:lnTo>
                    <a:lnTo>
                      <a:pt x="3575" y="3953"/>
                    </a:lnTo>
                    <a:close/>
                    <a:moveTo>
                      <a:pt x="2919" y="192"/>
                    </a:moveTo>
                    <a:lnTo>
                      <a:pt x="3575" y="847"/>
                    </a:lnTo>
                    <a:lnTo>
                      <a:pt x="3575" y="192"/>
                    </a:lnTo>
                    <a:lnTo>
                      <a:pt x="2919" y="192"/>
                    </a:lnTo>
                    <a:close/>
                    <a:moveTo>
                      <a:pt x="192" y="192"/>
                    </a:moveTo>
                    <a:lnTo>
                      <a:pt x="192" y="4608"/>
                    </a:lnTo>
                    <a:lnTo>
                      <a:pt x="2647" y="4608"/>
                    </a:lnTo>
                    <a:lnTo>
                      <a:pt x="3575" y="3681"/>
                    </a:lnTo>
                    <a:lnTo>
                      <a:pt x="3575" y="1119"/>
                    </a:lnTo>
                    <a:lnTo>
                      <a:pt x="2647" y="192"/>
                    </a:lnTo>
                    <a:lnTo>
                      <a:pt x="192" y="192"/>
                    </a:lnTo>
                    <a:close/>
                    <a:moveTo>
                      <a:pt x="96" y="0"/>
                    </a:moveTo>
                    <a:lnTo>
                      <a:pt x="3671" y="0"/>
                    </a:lnTo>
                    <a:lnTo>
                      <a:pt x="3696" y="3"/>
                    </a:lnTo>
                    <a:lnTo>
                      <a:pt x="3719" y="13"/>
                    </a:lnTo>
                    <a:lnTo>
                      <a:pt x="3738" y="28"/>
                    </a:lnTo>
                    <a:lnTo>
                      <a:pt x="3754" y="48"/>
                    </a:lnTo>
                    <a:lnTo>
                      <a:pt x="3763" y="70"/>
                    </a:lnTo>
                    <a:lnTo>
                      <a:pt x="3767" y="96"/>
                    </a:lnTo>
                    <a:lnTo>
                      <a:pt x="3767" y="4704"/>
                    </a:lnTo>
                    <a:lnTo>
                      <a:pt x="3763" y="4730"/>
                    </a:lnTo>
                    <a:lnTo>
                      <a:pt x="3754" y="4752"/>
                    </a:lnTo>
                    <a:lnTo>
                      <a:pt x="3738" y="4772"/>
                    </a:lnTo>
                    <a:lnTo>
                      <a:pt x="3719" y="4787"/>
                    </a:lnTo>
                    <a:lnTo>
                      <a:pt x="3696" y="4797"/>
                    </a:lnTo>
                    <a:lnTo>
                      <a:pt x="3671" y="4800"/>
                    </a:lnTo>
                    <a:lnTo>
                      <a:pt x="96" y="4800"/>
                    </a:lnTo>
                    <a:lnTo>
                      <a:pt x="70" y="4797"/>
                    </a:lnTo>
                    <a:lnTo>
                      <a:pt x="48" y="4787"/>
                    </a:lnTo>
                    <a:lnTo>
                      <a:pt x="28" y="4772"/>
                    </a:lnTo>
                    <a:lnTo>
                      <a:pt x="13" y="4752"/>
                    </a:lnTo>
                    <a:lnTo>
                      <a:pt x="3" y="4730"/>
                    </a:lnTo>
                    <a:lnTo>
                      <a:pt x="0" y="4704"/>
                    </a:lnTo>
                    <a:lnTo>
                      <a:pt x="0" y="96"/>
                    </a:lnTo>
                    <a:lnTo>
                      <a:pt x="3" y="70"/>
                    </a:lnTo>
                    <a:lnTo>
                      <a:pt x="13" y="48"/>
                    </a:lnTo>
                    <a:lnTo>
                      <a:pt x="28" y="28"/>
                    </a:lnTo>
                    <a:lnTo>
                      <a:pt x="48" y="13"/>
                    </a:lnTo>
                    <a:lnTo>
                      <a:pt x="70" y="3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32">
                <a:extLst>
                  <a:ext uri="{FF2B5EF4-FFF2-40B4-BE49-F238E27FC236}">
                    <a16:creationId xmlns:a16="http://schemas.microsoft.com/office/drawing/2014/main" id="{4EEAB395-B08D-6249-BFC4-4C45314B1E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8134" y="4639333"/>
                <a:ext cx="193854" cy="193854"/>
              </a:xfrm>
              <a:custGeom>
                <a:avLst/>
                <a:gdLst>
                  <a:gd name="T0" fmla="*/ 881 w 2019"/>
                  <a:gd name="T1" fmla="*/ 1700 h 2018"/>
                  <a:gd name="T2" fmla="*/ 1009 w 2019"/>
                  <a:gd name="T3" fmla="*/ 1812 h 2018"/>
                  <a:gd name="T4" fmla="*/ 1138 w 2019"/>
                  <a:gd name="T5" fmla="*/ 1700 h 2018"/>
                  <a:gd name="T6" fmla="*/ 1121 w 2019"/>
                  <a:gd name="T7" fmla="*/ 1472 h 2018"/>
                  <a:gd name="T8" fmla="*/ 1725 w 2019"/>
                  <a:gd name="T9" fmla="*/ 1339 h 2018"/>
                  <a:gd name="T10" fmla="*/ 1414 w 2019"/>
                  <a:gd name="T11" fmla="*/ 1521 h 2018"/>
                  <a:gd name="T12" fmla="*/ 1393 w 2019"/>
                  <a:gd name="T13" fmla="*/ 1730 h 2018"/>
                  <a:gd name="T14" fmla="*/ 1689 w 2019"/>
                  <a:gd name="T15" fmla="*/ 1463 h 2018"/>
                  <a:gd name="T16" fmla="*/ 329 w 2019"/>
                  <a:gd name="T17" fmla="*/ 1463 h 2018"/>
                  <a:gd name="T18" fmla="*/ 624 w 2019"/>
                  <a:gd name="T19" fmla="*/ 1730 h 2018"/>
                  <a:gd name="T20" fmla="*/ 605 w 2019"/>
                  <a:gd name="T21" fmla="*/ 1521 h 2018"/>
                  <a:gd name="T22" fmla="*/ 294 w 2019"/>
                  <a:gd name="T23" fmla="*/ 1339 h 2018"/>
                  <a:gd name="T24" fmla="*/ 1472 w 2019"/>
                  <a:gd name="T25" fmla="*/ 1121 h 2018"/>
                  <a:gd name="T26" fmla="*/ 1700 w 2019"/>
                  <a:gd name="T27" fmla="*/ 1137 h 2018"/>
                  <a:gd name="T28" fmla="*/ 1812 w 2019"/>
                  <a:gd name="T29" fmla="*/ 1009 h 2018"/>
                  <a:gd name="T30" fmla="*/ 1700 w 2019"/>
                  <a:gd name="T31" fmla="*/ 881 h 2018"/>
                  <a:gd name="T32" fmla="*/ 554 w 2019"/>
                  <a:gd name="T33" fmla="*/ 789 h 2018"/>
                  <a:gd name="T34" fmla="*/ 279 w 2019"/>
                  <a:gd name="T35" fmla="*/ 907 h 2018"/>
                  <a:gd name="T36" fmla="*/ 211 w 2019"/>
                  <a:gd name="T37" fmla="*/ 1034 h 2018"/>
                  <a:gd name="T38" fmla="*/ 367 w 2019"/>
                  <a:gd name="T39" fmla="*/ 1163 h 2018"/>
                  <a:gd name="T40" fmla="*/ 544 w 2019"/>
                  <a:gd name="T41" fmla="*/ 1009 h 2018"/>
                  <a:gd name="T42" fmla="*/ 833 w 2019"/>
                  <a:gd name="T43" fmla="*/ 743 h 2018"/>
                  <a:gd name="T44" fmla="*/ 738 w 2019"/>
                  <a:gd name="T45" fmla="*/ 1099 h 2018"/>
                  <a:gd name="T46" fmla="*/ 1009 w 2019"/>
                  <a:gd name="T47" fmla="*/ 1282 h 2018"/>
                  <a:gd name="T48" fmla="*/ 1281 w 2019"/>
                  <a:gd name="T49" fmla="*/ 1099 h 2018"/>
                  <a:gd name="T50" fmla="*/ 1185 w 2019"/>
                  <a:gd name="T51" fmla="*/ 743 h 2018"/>
                  <a:gd name="T52" fmla="*/ 1360 w 2019"/>
                  <a:gd name="T53" fmla="*/ 337 h 2018"/>
                  <a:gd name="T54" fmla="*/ 1604 w 2019"/>
                  <a:gd name="T55" fmla="*/ 631 h 2018"/>
                  <a:gd name="T56" fmla="*/ 1689 w 2019"/>
                  <a:gd name="T57" fmla="*/ 555 h 2018"/>
                  <a:gd name="T58" fmla="*/ 1393 w 2019"/>
                  <a:gd name="T59" fmla="*/ 288 h 2018"/>
                  <a:gd name="T60" fmla="*/ 490 w 2019"/>
                  <a:gd name="T61" fmla="*/ 378 h 2018"/>
                  <a:gd name="T62" fmla="*/ 253 w 2019"/>
                  <a:gd name="T63" fmla="*/ 698 h 2018"/>
                  <a:gd name="T64" fmla="*/ 585 w 2019"/>
                  <a:gd name="T65" fmla="*/ 586 h 2018"/>
                  <a:gd name="T66" fmla="*/ 699 w 2019"/>
                  <a:gd name="T67" fmla="*/ 254 h 2018"/>
                  <a:gd name="T68" fmla="*/ 907 w 2019"/>
                  <a:gd name="T69" fmla="*/ 279 h 2018"/>
                  <a:gd name="T70" fmla="*/ 789 w 2019"/>
                  <a:gd name="T71" fmla="*/ 555 h 2018"/>
                  <a:gd name="T72" fmla="*/ 1210 w 2019"/>
                  <a:gd name="T73" fmla="*/ 484 h 2018"/>
                  <a:gd name="T74" fmla="*/ 1086 w 2019"/>
                  <a:gd name="T75" fmla="*/ 248 h 2018"/>
                  <a:gd name="T76" fmla="*/ 1106 w 2019"/>
                  <a:gd name="T77" fmla="*/ 4 h 2018"/>
                  <a:gd name="T78" fmla="*/ 1545 w 2019"/>
                  <a:gd name="T79" fmla="*/ 154 h 2018"/>
                  <a:gd name="T80" fmla="*/ 1865 w 2019"/>
                  <a:gd name="T81" fmla="*/ 474 h 2018"/>
                  <a:gd name="T82" fmla="*/ 2015 w 2019"/>
                  <a:gd name="T83" fmla="*/ 912 h 2018"/>
                  <a:gd name="T84" fmla="*/ 1949 w 2019"/>
                  <a:gd name="T85" fmla="*/ 1380 h 2018"/>
                  <a:gd name="T86" fmla="*/ 1690 w 2019"/>
                  <a:gd name="T87" fmla="*/ 1754 h 2018"/>
                  <a:gd name="T88" fmla="*/ 1293 w 2019"/>
                  <a:gd name="T89" fmla="*/ 1978 h 2018"/>
                  <a:gd name="T90" fmla="*/ 818 w 2019"/>
                  <a:gd name="T91" fmla="*/ 2000 h 2018"/>
                  <a:gd name="T92" fmla="*/ 399 w 2019"/>
                  <a:gd name="T93" fmla="*/ 1812 h 2018"/>
                  <a:gd name="T94" fmla="*/ 107 w 2019"/>
                  <a:gd name="T95" fmla="*/ 1464 h 2018"/>
                  <a:gd name="T96" fmla="*/ 0 w 2019"/>
                  <a:gd name="T97" fmla="*/ 1009 h 2018"/>
                  <a:gd name="T98" fmla="*/ 107 w 2019"/>
                  <a:gd name="T99" fmla="*/ 554 h 2018"/>
                  <a:gd name="T100" fmla="*/ 399 w 2019"/>
                  <a:gd name="T101" fmla="*/ 206 h 2018"/>
                  <a:gd name="T102" fmla="*/ 818 w 2019"/>
                  <a:gd name="T103" fmla="*/ 18 h 2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19" h="2018">
                    <a:moveTo>
                      <a:pt x="789" y="1463"/>
                    </a:moveTo>
                    <a:lnTo>
                      <a:pt x="809" y="1534"/>
                    </a:lnTo>
                    <a:lnTo>
                      <a:pt x="831" y="1597"/>
                    </a:lnTo>
                    <a:lnTo>
                      <a:pt x="856" y="1652"/>
                    </a:lnTo>
                    <a:lnTo>
                      <a:pt x="881" y="1700"/>
                    </a:lnTo>
                    <a:lnTo>
                      <a:pt x="907" y="1739"/>
                    </a:lnTo>
                    <a:lnTo>
                      <a:pt x="933" y="1770"/>
                    </a:lnTo>
                    <a:lnTo>
                      <a:pt x="959" y="1793"/>
                    </a:lnTo>
                    <a:lnTo>
                      <a:pt x="985" y="1806"/>
                    </a:lnTo>
                    <a:lnTo>
                      <a:pt x="1009" y="1812"/>
                    </a:lnTo>
                    <a:lnTo>
                      <a:pt x="1033" y="1806"/>
                    </a:lnTo>
                    <a:lnTo>
                      <a:pt x="1060" y="1793"/>
                    </a:lnTo>
                    <a:lnTo>
                      <a:pt x="1086" y="1770"/>
                    </a:lnTo>
                    <a:lnTo>
                      <a:pt x="1112" y="1739"/>
                    </a:lnTo>
                    <a:lnTo>
                      <a:pt x="1138" y="1700"/>
                    </a:lnTo>
                    <a:lnTo>
                      <a:pt x="1163" y="1652"/>
                    </a:lnTo>
                    <a:lnTo>
                      <a:pt x="1186" y="1597"/>
                    </a:lnTo>
                    <a:lnTo>
                      <a:pt x="1210" y="1534"/>
                    </a:lnTo>
                    <a:lnTo>
                      <a:pt x="1230" y="1463"/>
                    </a:lnTo>
                    <a:lnTo>
                      <a:pt x="1121" y="1472"/>
                    </a:lnTo>
                    <a:lnTo>
                      <a:pt x="1009" y="1474"/>
                    </a:lnTo>
                    <a:lnTo>
                      <a:pt x="898" y="1472"/>
                    </a:lnTo>
                    <a:lnTo>
                      <a:pt x="789" y="1463"/>
                    </a:lnTo>
                    <a:close/>
                    <a:moveTo>
                      <a:pt x="1766" y="1320"/>
                    </a:moveTo>
                    <a:lnTo>
                      <a:pt x="1725" y="1339"/>
                    </a:lnTo>
                    <a:lnTo>
                      <a:pt x="1681" y="1360"/>
                    </a:lnTo>
                    <a:lnTo>
                      <a:pt x="1604" y="1387"/>
                    </a:lnTo>
                    <a:lnTo>
                      <a:pt x="1521" y="1412"/>
                    </a:lnTo>
                    <a:lnTo>
                      <a:pt x="1434" y="1432"/>
                    </a:lnTo>
                    <a:lnTo>
                      <a:pt x="1414" y="1521"/>
                    </a:lnTo>
                    <a:lnTo>
                      <a:pt x="1389" y="1604"/>
                    </a:lnTo>
                    <a:lnTo>
                      <a:pt x="1360" y="1681"/>
                    </a:lnTo>
                    <a:lnTo>
                      <a:pt x="1341" y="1725"/>
                    </a:lnTo>
                    <a:lnTo>
                      <a:pt x="1320" y="1764"/>
                    </a:lnTo>
                    <a:lnTo>
                      <a:pt x="1393" y="1730"/>
                    </a:lnTo>
                    <a:lnTo>
                      <a:pt x="1463" y="1688"/>
                    </a:lnTo>
                    <a:lnTo>
                      <a:pt x="1527" y="1640"/>
                    </a:lnTo>
                    <a:lnTo>
                      <a:pt x="1587" y="1586"/>
                    </a:lnTo>
                    <a:lnTo>
                      <a:pt x="1641" y="1527"/>
                    </a:lnTo>
                    <a:lnTo>
                      <a:pt x="1689" y="1463"/>
                    </a:lnTo>
                    <a:lnTo>
                      <a:pt x="1731" y="1393"/>
                    </a:lnTo>
                    <a:lnTo>
                      <a:pt x="1766" y="1320"/>
                    </a:lnTo>
                    <a:close/>
                    <a:moveTo>
                      <a:pt x="253" y="1320"/>
                    </a:moveTo>
                    <a:lnTo>
                      <a:pt x="288" y="1393"/>
                    </a:lnTo>
                    <a:lnTo>
                      <a:pt x="329" y="1463"/>
                    </a:lnTo>
                    <a:lnTo>
                      <a:pt x="377" y="1527"/>
                    </a:lnTo>
                    <a:lnTo>
                      <a:pt x="431" y="1586"/>
                    </a:lnTo>
                    <a:lnTo>
                      <a:pt x="490" y="1640"/>
                    </a:lnTo>
                    <a:lnTo>
                      <a:pt x="556" y="1688"/>
                    </a:lnTo>
                    <a:lnTo>
                      <a:pt x="624" y="1730"/>
                    </a:lnTo>
                    <a:lnTo>
                      <a:pt x="699" y="1764"/>
                    </a:lnTo>
                    <a:lnTo>
                      <a:pt x="678" y="1725"/>
                    </a:lnTo>
                    <a:lnTo>
                      <a:pt x="659" y="1681"/>
                    </a:lnTo>
                    <a:lnTo>
                      <a:pt x="630" y="1604"/>
                    </a:lnTo>
                    <a:lnTo>
                      <a:pt x="605" y="1521"/>
                    </a:lnTo>
                    <a:lnTo>
                      <a:pt x="585" y="1432"/>
                    </a:lnTo>
                    <a:lnTo>
                      <a:pt x="498" y="1412"/>
                    </a:lnTo>
                    <a:lnTo>
                      <a:pt x="415" y="1387"/>
                    </a:lnTo>
                    <a:lnTo>
                      <a:pt x="337" y="1360"/>
                    </a:lnTo>
                    <a:lnTo>
                      <a:pt x="294" y="1339"/>
                    </a:lnTo>
                    <a:lnTo>
                      <a:pt x="253" y="1320"/>
                    </a:lnTo>
                    <a:close/>
                    <a:moveTo>
                      <a:pt x="1464" y="789"/>
                    </a:moveTo>
                    <a:lnTo>
                      <a:pt x="1472" y="897"/>
                    </a:lnTo>
                    <a:lnTo>
                      <a:pt x="1475" y="1009"/>
                    </a:lnTo>
                    <a:lnTo>
                      <a:pt x="1472" y="1121"/>
                    </a:lnTo>
                    <a:lnTo>
                      <a:pt x="1464" y="1229"/>
                    </a:lnTo>
                    <a:lnTo>
                      <a:pt x="1534" y="1208"/>
                    </a:lnTo>
                    <a:lnTo>
                      <a:pt x="1597" y="1186"/>
                    </a:lnTo>
                    <a:lnTo>
                      <a:pt x="1652" y="1163"/>
                    </a:lnTo>
                    <a:lnTo>
                      <a:pt x="1700" y="1137"/>
                    </a:lnTo>
                    <a:lnTo>
                      <a:pt x="1740" y="1111"/>
                    </a:lnTo>
                    <a:lnTo>
                      <a:pt x="1772" y="1085"/>
                    </a:lnTo>
                    <a:lnTo>
                      <a:pt x="1794" y="1058"/>
                    </a:lnTo>
                    <a:lnTo>
                      <a:pt x="1808" y="1034"/>
                    </a:lnTo>
                    <a:lnTo>
                      <a:pt x="1812" y="1009"/>
                    </a:lnTo>
                    <a:lnTo>
                      <a:pt x="1808" y="984"/>
                    </a:lnTo>
                    <a:lnTo>
                      <a:pt x="1794" y="960"/>
                    </a:lnTo>
                    <a:lnTo>
                      <a:pt x="1772" y="933"/>
                    </a:lnTo>
                    <a:lnTo>
                      <a:pt x="1740" y="907"/>
                    </a:lnTo>
                    <a:lnTo>
                      <a:pt x="1700" y="881"/>
                    </a:lnTo>
                    <a:lnTo>
                      <a:pt x="1652" y="855"/>
                    </a:lnTo>
                    <a:lnTo>
                      <a:pt x="1597" y="832"/>
                    </a:lnTo>
                    <a:lnTo>
                      <a:pt x="1534" y="810"/>
                    </a:lnTo>
                    <a:lnTo>
                      <a:pt x="1464" y="789"/>
                    </a:lnTo>
                    <a:close/>
                    <a:moveTo>
                      <a:pt x="554" y="789"/>
                    </a:moveTo>
                    <a:lnTo>
                      <a:pt x="485" y="810"/>
                    </a:lnTo>
                    <a:lnTo>
                      <a:pt x="422" y="832"/>
                    </a:lnTo>
                    <a:lnTo>
                      <a:pt x="367" y="855"/>
                    </a:lnTo>
                    <a:lnTo>
                      <a:pt x="319" y="881"/>
                    </a:lnTo>
                    <a:lnTo>
                      <a:pt x="279" y="907"/>
                    </a:lnTo>
                    <a:lnTo>
                      <a:pt x="247" y="933"/>
                    </a:lnTo>
                    <a:lnTo>
                      <a:pt x="224" y="960"/>
                    </a:lnTo>
                    <a:lnTo>
                      <a:pt x="211" y="984"/>
                    </a:lnTo>
                    <a:lnTo>
                      <a:pt x="206" y="1009"/>
                    </a:lnTo>
                    <a:lnTo>
                      <a:pt x="211" y="1034"/>
                    </a:lnTo>
                    <a:lnTo>
                      <a:pt x="224" y="1058"/>
                    </a:lnTo>
                    <a:lnTo>
                      <a:pt x="247" y="1085"/>
                    </a:lnTo>
                    <a:lnTo>
                      <a:pt x="279" y="1111"/>
                    </a:lnTo>
                    <a:lnTo>
                      <a:pt x="319" y="1137"/>
                    </a:lnTo>
                    <a:lnTo>
                      <a:pt x="367" y="1163"/>
                    </a:lnTo>
                    <a:lnTo>
                      <a:pt x="422" y="1186"/>
                    </a:lnTo>
                    <a:lnTo>
                      <a:pt x="485" y="1208"/>
                    </a:lnTo>
                    <a:lnTo>
                      <a:pt x="554" y="1229"/>
                    </a:lnTo>
                    <a:lnTo>
                      <a:pt x="546" y="1121"/>
                    </a:lnTo>
                    <a:lnTo>
                      <a:pt x="544" y="1009"/>
                    </a:lnTo>
                    <a:lnTo>
                      <a:pt x="546" y="897"/>
                    </a:lnTo>
                    <a:lnTo>
                      <a:pt x="554" y="789"/>
                    </a:lnTo>
                    <a:close/>
                    <a:moveTo>
                      <a:pt x="1009" y="736"/>
                    </a:moveTo>
                    <a:lnTo>
                      <a:pt x="918" y="737"/>
                    </a:lnTo>
                    <a:lnTo>
                      <a:pt x="833" y="743"/>
                    </a:lnTo>
                    <a:lnTo>
                      <a:pt x="751" y="752"/>
                    </a:lnTo>
                    <a:lnTo>
                      <a:pt x="744" y="833"/>
                    </a:lnTo>
                    <a:lnTo>
                      <a:pt x="738" y="919"/>
                    </a:lnTo>
                    <a:lnTo>
                      <a:pt x="736" y="1009"/>
                    </a:lnTo>
                    <a:lnTo>
                      <a:pt x="738" y="1099"/>
                    </a:lnTo>
                    <a:lnTo>
                      <a:pt x="744" y="1185"/>
                    </a:lnTo>
                    <a:lnTo>
                      <a:pt x="751" y="1266"/>
                    </a:lnTo>
                    <a:lnTo>
                      <a:pt x="833" y="1275"/>
                    </a:lnTo>
                    <a:lnTo>
                      <a:pt x="918" y="1281"/>
                    </a:lnTo>
                    <a:lnTo>
                      <a:pt x="1009" y="1282"/>
                    </a:lnTo>
                    <a:lnTo>
                      <a:pt x="1099" y="1281"/>
                    </a:lnTo>
                    <a:lnTo>
                      <a:pt x="1185" y="1275"/>
                    </a:lnTo>
                    <a:lnTo>
                      <a:pt x="1266" y="1266"/>
                    </a:lnTo>
                    <a:lnTo>
                      <a:pt x="1275" y="1185"/>
                    </a:lnTo>
                    <a:lnTo>
                      <a:pt x="1281" y="1099"/>
                    </a:lnTo>
                    <a:lnTo>
                      <a:pt x="1282" y="1009"/>
                    </a:lnTo>
                    <a:lnTo>
                      <a:pt x="1281" y="919"/>
                    </a:lnTo>
                    <a:lnTo>
                      <a:pt x="1275" y="833"/>
                    </a:lnTo>
                    <a:lnTo>
                      <a:pt x="1266" y="752"/>
                    </a:lnTo>
                    <a:lnTo>
                      <a:pt x="1185" y="743"/>
                    </a:lnTo>
                    <a:lnTo>
                      <a:pt x="1099" y="737"/>
                    </a:lnTo>
                    <a:lnTo>
                      <a:pt x="1009" y="736"/>
                    </a:lnTo>
                    <a:close/>
                    <a:moveTo>
                      <a:pt x="1320" y="254"/>
                    </a:moveTo>
                    <a:lnTo>
                      <a:pt x="1341" y="293"/>
                    </a:lnTo>
                    <a:lnTo>
                      <a:pt x="1360" y="337"/>
                    </a:lnTo>
                    <a:lnTo>
                      <a:pt x="1389" y="414"/>
                    </a:lnTo>
                    <a:lnTo>
                      <a:pt x="1414" y="497"/>
                    </a:lnTo>
                    <a:lnTo>
                      <a:pt x="1434" y="586"/>
                    </a:lnTo>
                    <a:lnTo>
                      <a:pt x="1521" y="606"/>
                    </a:lnTo>
                    <a:lnTo>
                      <a:pt x="1604" y="631"/>
                    </a:lnTo>
                    <a:lnTo>
                      <a:pt x="1681" y="658"/>
                    </a:lnTo>
                    <a:lnTo>
                      <a:pt x="1725" y="679"/>
                    </a:lnTo>
                    <a:lnTo>
                      <a:pt x="1766" y="698"/>
                    </a:lnTo>
                    <a:lnTo>
                      <a:pt x="1731" y="625"/>
                    </a:lnTo>
                    <a:lnTo>
                      <a:pt x="1689" y="555"/>
                    </a:lnTo>
                    <a:lnTo>
                      <a:pt x="1641" y="491"/>
                    </a:lnTo>
                    <a:lnTo>
                      <a:pt x="1587" y="432"/>
                    </a:lnTo>
                    <a:lnTo>
                      <a:pt x="1527" y="378"/>
                    </a:lnTo>
                    <a:lnTo>
                      <a:pt x="1463" y="330"/>
                    </a:lnTo>
                    <a:lnTo>
                      <a:pt x="1393" y="288"/>
                    </a:lnTo>
                    <a:lnTo>
                      <a:pt x="1320" y="254"/>
                    </a:lnTo>
                    <a:close/>
                    <a:moveTo>
                      <a:pt x="699" y="254"/>
                    </a:moveTo>
                    <a:lnTo>
                      <a:pt x="624" y="288"/>
                    </a:lnTo>
                    <a:lnTo>
                      <a:pt x="556" y="330"/>
                    </a:lnTo>
                    <a:lnTo>
                      <a:pt x="490" y="378"/>
                    </a:lnTo>
                    <a:lnTo>
                      <a:pt x="431" y="432"/>
                    </a:lnTo>
                    <a:lnTo>
                      <a:pt x="377" y="491"/>
                    </a:lnTo>
                    <a:lnTo>
                      <a:pt x="329" y="555"/>
                    </a:lnTo>
                    <a:lnTo>
                      <a:pt x="288" y="625"/>
                    </a:lnTo>
                    <a:lnTo>
                      <a:pt x="253" y="698"/>
                    </a:lnTo>
                    <a:lnTo>
                      <a:pt x="294" y="679"/>
                    </a:lnTo>
                    <a:lnTo>
                      <a:pt x="337" y="658"/>
                    </a:lnTo>
                    <a:lnTo>
                      <a:pt x="415" y="631"/>
                    </a:lnTo>
                    <a:lnTo>
                      <a:pt x="498" y="606"/>
                    </a:lnTo>
                    <a:lnTo>
                      <a:pt x="585" y="586"/>
                    </a:lnTo>
                    <a:lnTo>
                      <a:pt x="605" y="497"/>
                    </a:lnTo>
                    <a:lnTo>
                      <a:pt x="630" y="414"/>
                    </a:lnTo>
                    <a:lnTo>
                      <a:pt x="659" y="337"/>
                    </a:lnTo>
                    <a:lnTo>
                      <a:pt x="678" y="293"/>
                    </a:lnTo>
                    <a:lnTo>
                      <a:pt x="699" y="254"/>
                    </a:lnTo>
                    <a:close/>
                    <a:moveTo>
                      <a:pt x="1009" y="206"/>
                    </a:moveTo>
                    <a:lnTo>
                      <a:pt x="985" y="212"/>
                    </a:lnTo>
                    <a:lnTo>
                      <a:pt x="959" y="225"/>
                    </a:lnTo>
                    <a:lnTo>
                      <a:pt x="933" y="248"/>
                    </a:lnTo>
                    <a:lnTo>
                      <a:pt x="907" y="279"/>
                    </a:lnTo>
                    <a:lnTo>
                      <a:pt x="881" y="318"/>
                    </a:lnTo>
                    <a:lnTo>
                      <a:pt x="856" y="366"/>
                    </a:lnTo>
                    <a:lnTo>
                      <a:pt x="831" y="421"/>
                    </a:lnTo>
                    <a:lnTo>
                      <a:pt x="809" y="484"/>
                    </a:lnTo>
                    <a:lnTo>
                      <a:pt x="789" y="555"/>
                    </a:lnTo>
                    <a:lnTo>
                      <a:pt x="898" y="546"/>
                    </a:lnTo>
                    <a:lnTo>
                      <a:pt x="1009" y="544"/>
                    </a:lnTo>
                    <a:lnTo>
                      <a:pt x="1121" y="546"/>
                    </a:lnTo>
                    <a:lnTo>
                      <a:pt x="1230" y="555"/>
                    </a:lnTo>
                    <a:lnTo>
                      <a:pt x="1210" y="484"/>
                    </a:lnTo>
                    <a:lnTo>
                      <a:pt x="1186" y="421"/>
                    </a:lnTo>
                    <a:lnTo>
                      <a:pt x="1163" y="366"/>
                    </a:lnTo>
                    <a:lnTo>
                      <a:pt x="1138" y="318"/>
                    </a:lnTo>
                    <a:lnTo>
                      <a:pt x="1112" y="279"/>
                    </a:lnTo>
                    <a:lnTo>
                      <a:pt x="1086" y="248"/>
                    </a:lnTo>
                    <a:lnTo>
                      <a:pt x="1060" y="225"/>
                    </a:lnTo>
                    <a:lnTo>
                      <a:pt x="1033" y="212"/>
                    </a:lnTo>
                    <a:lnTo>
                      <a:pt x="1009" y="206"/>
                    </a:lnTo>
                    <a:close/>
                    <a:moveTo>
                      <a:pt x="1009" y="0"/>
                    </a:moveTo>
                    <a:lnTo>
                      <a:pt x="1106" y="4"/>
                    </a:lnTo>
                    <a:lnTo>
                      <a:pt x="1201" y="18"/>
                    </a:lnTo>
                    <a:lnTo>
                      <a:pt x="1293" y="40"/>
                    </a:lnTo>
                    <a:lnTo>
                      <a:pt x="1380" y="71"/>
                    </a:lnTo>
                    <a:lnTo>
                      <a:pt x="1464" y="109"/>
                    </a:lnTo>
                    <a:lnTo>
                      <a:pt x="1545" y="154"/>
                    </a:lnTo>
                    <a:lnTo>
                      <a:pt x="1620" y="206"/>
                    </a:lnTo>
                    <a:lnTo>
                      <a:pt x="1690" y="264"/>
                    </a:lnTo>
                    <a:lnTo>
                      <a:pt x="1754" y="328"/>
                    </a:lnTo>
                    <a:lnTo>
                      <a:pt x="1814" y="400"/>
                    </a:lnTo>
                    <a:lnTo>
                      <a:pt x="1865" y="474"/>
                    </a:lnTo>
                    <a:lnTo>
                      <a:pt x="1910" y="554"/>
                    </a:lnTo>
                    <a:lnTo>
                      <a:pt x="1949" y="638"/>
                    </a:lnTo>
                    <a:lnTo>
                      <a:pt x="1978" y="725"/>
                    </a:lnTo>
                    <a:lnTo>
                      <a:pt x="2002" y="817"/>
                    </a:lnTo>
                    <a:lnTo>
                      <a:pt x="2015" y="912"/>
                    </a:lnTo>
                    <a:lnTo>
                      <a:pt x="2019" y="1009"/>
                    </a:lnTo>
                    <a:lnTo>
                      <a:pt x="2015" y="1106"/>
                    </a:lnTo>
                    <a:lnTo>
                      <a:pt x="2002" y="1201"/>
                    </a:lnTo>
                    <a:lnTo>
                      <a:pt x="1978" y="1293"/>
                    </a:lnTo>
                    <a:lnTo>
                      <a:pt x="1949" y="1380"/>
                    </a:lnTo>
                    <a:lnTo>
                      <a:pt x="1910" y="1464"/>
                    </a:lnTo>
                    <a:lnTo>
                      <a:pt x="1865" y="1544"/>
                    </a:lnTo>
                    <a:lnTo>
                      <a:pt x="1814" y="1618"/>
                    </a:lnTo>
                    <a:lnTo>
                      <a:pt x="1754" y="1690"/>
                    </a:lnTo>
                    <a:lnTo>
                      <a:pt x="1690" y="1754"/>
                    </a:lnTo>
                    <a:lnTo>
                      <a:pt x="1620" y="1812"/>
                    </a:lnTo>
                    <a:lnTo>
                      <a:pt x="1545" y="1864"/>
                    </a:lnTo>
                    <a:lnTo>
                      <a:pt x="1464" y="1909"/>
                    </a:lnTo>
                    <a:lnTo>
                      <a:pt x="1380" y="1947"/>
                    </a:lnTo>
                    <a:lnTo>
                      <a:pt x="1293" y="1978"/>
                    </a:lnTo>
                    <a:lnTo>
                      <a:pt x="1201" y="2000"/>
                    </a:lnTo>
                    <a:lnTo>
                      <a:pt x="1106" y="2014"/>
                    </a:lnTo>
                    <a:lnTo>
                      <a:pt x="1009" y="2018"/>
                    </a:lnTo>
                    <a:lnTo>
                      <a:pt x="913" y="2014"/>
                    </a:lnTo>
                    <a:lnTo>
                      <a:pt x="818" y="2000"/>
                    </a:lnTo>
                    <a:lnTo>
                      <a:pt x="726" y="1978"/>
                    </a:lnTo>
                    <a:lnTo>
                      <a:pt x="637" y="1947"/>
                    </a:lnTo>
                    <a:lnTo>
                      <a:pt x="554" y="1909"/>
                    </a:lnTo>
                    <a:lnTo>
                      <a:pt x="474" y="1864"/>
                    </a:lnTo>
                    <a:lnTo>
                      <a:pt x="399" y="1812"/>
                    </a:lnTo>
                    <a:lnTo>
                      <a:pt x="329" y="1754"/>
                    </a:lnTo>
                    <a:lnTo>
                      <a:pt x="263" y="1690"/>
                    </a:lnTo>
                    <a:lnTo>
                      <a:pt x="205" y="1618"/>
                    </a:lnTo>
                    <a:lnTo>
                      <a:pt x="153" y="1544"/>
                    </a:lnTo>
                    <a:lnTo>
                      <a:pt x="107" y="1464"/>
                    </a:lnTo>
                    <a:lnTo>
                      <a:pt x="70" y="1380"/>
                    </a:lnTo>
                    <a:lnTo>
                      <a:pt x="39" y="1293"/>
                    </a:lnTo>
                    <a:lnTo>
                      <a:pt x="17" y="1201"/>
                    </a:lnTo>
                    <a:lnTo>
                      <a:pt x="4" y="1106"/>
                    </a:lnTo>
                    <a:lnTo>
                      <a:pt x="0" y="1009"/>
                    </a:lnTo>
                    <a:lnTo>
                      <a:pt x="4" y="912"/>
                    </a:lnTo>
                    <a:lnTo>
                      <a:pt x="17" y="817"/>
                    </a:lnTo>
                    <a:lnTo>
                      <a:pt x="39" y="725"/>
                    </a:lnTo>
                    <a:lnTo>
                      <a:pt x="70" y="638"/>
                    </a:lnTo>
                    <a:lnTo>
                      <a:pt x="107" y="554"/>
                    </a:lnTo>
                    <a:lnTo>
                      <a:pt x="153" y="474"/>
                    </a:lnTo>
                    <a:lnTo>
                      <a:pt x="205" y="400"/>
                    </a:lnTo>
                    <a:lnTo>
                      <a:pt x="263" y="328"/>
                    </a:lnTo>
                    <a:lnTo>
                      <a:pt x="329" y="264"/>
                    </a:lnTo>
                    <a:lnTo>
                      <a:pt x="399" y="206"/>
                    </a:lnTo>
                    <a:lnTo>
                      <a:pt x="474" y="154"/>
                    </a:lnTo>
                    <a:lnTo>
                      <a:pt x="554" y="109"/>
                    </a:lnTo>
                    <a:lnTo>
                      <a:pt x="637" y="71"/>
                    </a:lnTo>
                    <a:lnTo>
                      <a:pt x="726" y="40"/>
                    </a:lnTo>
                    <a:lnTo>
                      <a:pt x="818" y="18"/>
                    </a:lnTo>
                    <a:lnTo>
                      <a:pt x="913" y="4"/>
                    </a:lnTo>
                    <a:lnTo>
                      <a:pt x="100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도넛 117">
                <a:extLst>
                  <a:ext uri="{FF2B5EF4-FFF2-40B4-BE49-F238E27FC236}">
                    <a16:creationId xmlns:a16="http://schemas.microsoft.com/office/drawing/2014/main" id="{9E51D60A-403E-8445-8DF2-1583AD78E792}"/>
                  </a:ext>
                </a:extLst>
              </p:cNvPr>
              <p:cNvSpPr/>
              <p:nvPr/>
            </p:nvSpPr>
            <p:spPr>
              <a:xfrm>
                <a:off x="6473253" y="4364959"/>
                <a:ext cx="742599" cy="742599"/>
              </a:xfrm>
              <a:prstGeom prst="donut">
                <a:avLst>
                  <a:gd name="adj" fmla="val 345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4F2D9A-C5D3-F146-BFFA-F0DEE2E1EA88}"/>
              </a:ext>
            </a:extLst>
          </p:cNvPr>
          <p:cNvSpPr txBox="1"/>
          <p:nvPr/>
        </p:nvSpPr>
        <p:spPr>
          <a:xfrm>
            <a:off x="5337750" y="1798235"/>
            <a:ext cx="485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카테고리별</a:t>
            </a:r>
            <a:r>
              <a:rPr kumimoji="1" lang="ko-KR" altLang="en-US" dirty="0"/>
              <a:t> 일간 </a:t>
            </a:r>
            <a:r>
              <a:rPr kumimoji="1" lang="ko-KR" altLang="en-US" dirty="0" err="1"/>
              <a:t>인기검색어</a:t>
            </a:r>
            <a:r>
              <a:rPr kumimoji="1" lang="ko-KR" altLang="en-US" dirty="0"/>
              <a:t> 조회 기능</a:t>
            </a: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2C627C67-C992-4940-9C35-A07D34629ACC}"/>
              </a:ext>
            </a:extLst>
          </p:cNvPr>
          <p:cNvSpPr/>
          <p:nvPr/>
        </p:nvSpPr>
        <p:spPr>
          <a:xfrm>
            <a:off x="309457" y="4436635"/>
            <a:ext cx="1440000" cy="125999"/>
          </a:xfrm>
          <a:prstGeom prst="roundRect">
            <a:avLst/>
          </a:prstGeom>
          <a:solidFill>
            <a:srgbClr val="E8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3117952-C571-F946-9D69-99E18538E277}"/>
              </a:ext>
            </a:extLst>
          </p:cNvPr>
          <p:cNvSpPr/>
          <p:nvPr/>
        </p:nvSpPr>
        <p:spPr>
          <a:xfrm>
            <a:off x="229451" y="4116982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개발동기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및 배경</a:t>
            </a: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BAECAA95-D921-6C43-B186-5AF1AB70ED69}"/>
              </a:ext>
            </a:extLst>
          </p:cNvPr>
          <p:cNvSpPr/>
          <p:nvPr/>
        </p:nvSpPr>
        <p:spPr>
          <a:xfrm>
            <a:off x="309457" y="4985710"/>
            <a:ext cx="1056205" cy="125999"/>
          </a:xfrm>
          <a:prstGeom prst="round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15F32CE-015E-E54A-8C24-E0EE270AC4EC}"/>
              </a:ext>
            </a:extLst>
          </p:cNvPr>
          <p:cNvSpPr/>
          <p:nvPr/>
        </p:nvSpPr>
        <p:spPr>
          <a:xfrm>
            <a:off x="229451" y="4654183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스토리 및 도구</a:t>
            </a: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578A8134-096A-DB4A-9F57-A39895948C33}"/>
              </a:ext>
            </a:extLst>
          </p:cNvPr>
          <p:cNvSpPr/>
          <p:nvPr/>
        </p:nvSpPr>
        <p:spPr>
          <a:xfrm>
            <a:off x="309457" y="5499161"/>
            <a:ext cx="2160000" cy="1259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2D8DCD6-E7D8-1449-AE1C-740363F6E252}"/>
              </a:ext>
            </a:extLst>
          </p:cNvPr>
          <p:cNvSpPr/>
          <p:nvPr/>
        </p:nvSpPr>
        <p:spPr>
          <a:xfrm>
            <a:off x="229451" y="5191384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개발과정 및 결과물 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287FB88-5ECF-2E4D-8239-6CD2A3C64244}"/>
              </a:ext>
            </a:extLst>
          </p:cNvPr>
          <p:cNvSpPr/>
          <p:nvPr/>
        </p:nvSpPr>
        <p:spPr>
          <a:xfrm>
            <a:off x="229451" y="5728585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Q&amp;A</a:t>
            </a:r>
            <a:endParaRPr lang="ko-KR" altLang="en-US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52D178B1-CDB1-8E45-A9B4-78CC061A5057}"/>
              </a:ext>
            </a:extLst>
          </p:cNvPr>
          <p:cNvSpPr/>
          <p:nvPr/>
        </p:nvSpPr>
        <p:spPr>
          <a:xfrm>
            <a:off x="309458" y="6039175"/>
            <a:ext cx="720000" cy="125999"/>
          </a:xfrm>
          <a:prstGeom prst="roundRect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114BA8-7027-764B-8D48-15D063AA0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750" y="2255337"/>
            <a:ext cx="4000500" cy="3556000"/>
          </a:xfrm>
          <a:prstGeom prst="rect">
            <a:avLst/>
          </a:prstGeom>
        </p:spPr>
      </p:pic>
      <p:sp>
        <p:nvSpPr>
          <p:cNvPr id="40" name="도넛 115">
            <a:extLst>
              <a:ext uri="{FF2B5EF4-FFF2-40B4-BE49-F238E27FC236}">
                <a16:creationId xmlns:a16="http://schemas.microsoft.com/office/drawing/2014/main" id="{B7AB6E6A-F4BB-6240-A5B7-B6143562CC06}"/>
              </a:ext>
            </a:extLst>
          </p:cNvPr>
          <p:cNvSpPr/>
          <p:nvPr/>
        </p:nvSpPr>
        <p:spPr>
          <a:xfrm>
            <a:off x="9760037" y="328140"/>
            <a:ext cx="548508" cy="548508"/>
          </a:xfrm>
          <a:prstGeom prst="donut">
            <a:avLst>
              <a:gd name="adj" fmla="val 34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92C0DA6-332B-9942-BE77-308C50543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104" y="462794"/>
            <a:ext cx="303804" cy="305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108F8F-8BBA-9C41-BF9C-BA8F30017E8B}"/>
              </a:ext>
            </a:extLst>
          </p:cNvPr>
          <p:cNvSpPr txBox="1"/>
          <p:nvPr/>
        </p:nvSpPr>
        <p:spPr>
          <a:xfrm>
            <a:off x="5337750" y="5937505"/>
            <a:ext cx="560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후에 </a:t>
            </a:r>
            <a:r>
              <a:rPr kumimoji="1" lang="en-US" altLang="ko-KR" dirty="0"/>
              <a:t>chrome</a:t>
            </a:r>
            <a:r>
              <a:rPr kumimoji="1" lang="ko-KR" altLang="en-US" dirty="0"/>
              <a:t> 앱스토어 및 </a:t>
            </a:r>
            <a:r>
              <a:rPr kumimoji="1" lang="en-US" altLang="ko-KR" dirty="0"/>
              <a:t>whale</a:t>
            </a:r>
            <a:r>
              <a:rPr kumimoji="1" lang="ko-KR" altLang="en-US" dirty="0"/>
              <a:t> 스토어에 등록 예정</a:t>
            </a:r>
          </a:p>
        </p:txBody>
      </p:sp>
    </p:spTree>
    <p:extLst>
      <p:ext uri="{BB962C8B-B14F-4D97-AF65-F5344CB8AC3E}">
        <p14:creationId xmlns:p14="http://schemas.microsoft.com/office/powerpoint/2010/main" val="2961760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31"/>
          <p:cNvSpPr/>
          <p:nvPr/>
        </p:nvSpPr>
        <p:spPr>
          <a:xfrm>
            <a:off x="310944" y="3662532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0944" y="4199733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310944" y="4736934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310944" y="5274135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직사각형 74"/>
          <p:cNvSpPr/>
          <p:nvPr/>
        </p:nvSpPr>
        <p:spPr>
          <a:xfrm>
            <a:off x="277005" y="6568069"/>
            <a:ext cx="18632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copyright@hyedu.me</a:t>
            </a:r>
            <a:endParaRPr lang="ko-KR" altLang="en-US" sz="110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FD35A-06BE-3D49-B143-5D7E08495C47}"/>
              </a:ext>
            </a:extLst>
          </p:cNvPr>
          <p:cNvSpPr txBox="1"/>
          <p:nvPr/>
        </p:nvSpPr>
        <p:spPr>
          <a:xfrm>
            <a:off x="2469457" y="1488483"/>
            <a:ext cx="80319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0" dirty="0"/>
              <a:t>Q&amp;A</a:t>
            </a:r>
            <a:endParaRPr kumimoji="1" lang="ko-KR" altLang="en-US" sz="240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40387FF-E77E-3448-A6A0-CEE8F1696F5A}"/>
              </a:ext>
            </a:extLst>
          </p:cNvPr>
          <p:cNvSpPr/>
          <p:nvPr/>
        </p:nvSpPr>
        <p:spPr>
          <a:xfrm>
            <a:off x="309457" y="4436635"/>
            <a:ext cx="1440000" cy="125999"/>
          </a:xfrm>
          <a:prstGeom prst="roundRect">
            <a:avLst/>
          </a:prstGeom>
          <a:solidFill>
            <a:srgbClr val="E8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5E9236-8421-6A48-8030-4E263BFDAC92}"/>
              </a:ext>
            </a:extLst>
          </p:cNvPr>
          <p:cNvSpPr/>
          <p:nvPr/>
        </p:nvSpPr>
        <p:spPr>
          <a:xfrm>
            <a:off x="229451" y="4116982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개발동기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및 배경</a:t>
            </a: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EECE815-155D-F440-A9AB-C5871BC658E7}"/>
              </a:ext>
            </a:extLst>
          </p:cNvPr>
          <p:cNvSpPr/>
          <p:nvPr/>
        </p:nvSpPr>
        <p:spPr>
          <a:xfrm>
            <a:off x="309457" y="4985710"/>
            <a:ext cx="1056205" cy="125999"/>
          </a:xfrm>
          <a:prstGeom prst="round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9884310-BECA-E145-8EAA-46A6E820DCDF}"/>
              </a:ext>
            </a:extLst>
          </p:cNvPr>
          <p:cNvSpPr/>
          <p:nvPr/>
        </p:nvSpPr>
        <p:spPr>
          <a:xfrm>
            <a:off x="229451" y="4654183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스토리 및 도구</a:t>
            </a: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C42E98C2-7501-E545-B651-26FF8D74AB99}"/>
              </a:ext>
            </a:extLst>
          </p:cNvPr>
          <p:cNvSpPr/>
          <p:nvPr/>
        </p:nvSpPr>
        <p:spPr>
          <a:xfrm>
            <a:off x="309457" y="5499161"/>
            <a:ext cx="2160000" cy="1259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3107C5-EE70-B545-81EF-86A90211C8E5}"/>
              </a:ext>
            </a:extLst>
          </p:cNvPr>
          <p:cNvSpPr/>
          <p:nvPr/>
        </p:nvSpPr>
        <p:spPr>
          <a:xfrm>
            <a:off x="229451" y="5191384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개발과정 및 결과물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1187E1E-691E-644A-89FD-E18BD6E55C11}"/>
              </a:ext>
            </a:extLst>
          </p:cNvPr>
          <p:cNvSpPr/>
          <p:nvPr/>
        </p:nvSpPr>
        <p:spPr>
          <a:xfrm>
            <a:off x="229451" y="5728585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Q&amp;A</a:t>
            </a:r>
            <a:endParaRPr lang="ko-KR" altLang="en-US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1A34CBF2-D147-D343-9AC2-CFF5E0734BEB}"/>
              </a:ext>
            </a:extLst>
          </p:cNvPr>
          <p:cNvSpPr/>
          <p:nvPr/>
        </p:nvSpPr>
        <p:spPr>
          <a:xfrm>
            <a:off x="309458" y="6039175"/>
            <a:ext cx="720000" cy="125999"/>
          </a:xfrm>
          <a:prstGeom prst="roundRect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도넛 115">
            <a:extLst>
              <a:ext uri="{FF2B5EF4-FFF2-40B4-BE49-F238E27FC236}">
                <a16:creationId xmlns:a16="http://schemas.microsoft.com/office/drawing/2014/main" id="{3274B937-63E7-8742-AB72-74500BAEB166}"/>
              </a:ext>
            </a:extLst>
          </p:cNvPr>
          <p:cNvSpPr/>
          <p:nvPr/>
        </p:nvSpPr>
        <p:spPr>
          <a:xfrm>
            <a:off x="9862060" y="348506"/>
            <a:ext cx="548508" cy="548508"/>
          </a:xfrm>
          <a:prstGeom prst="donut">
            <a:avLst>
              <a:gd name="adj" fmla="val 34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588283C-1F7C-224F-BE39-4D1DAB386414}"/>
              </a:ext>
            </a:extLst>
          </p:cNvPr>
          <p:cNvGrpSpPr/>
          <p:nvPr/>
        </p:nvGrpSpPr>
        <p:grpSpPr>
          <a:xfrm>
            <a:off x="4555882" y="-51734"/>
            <a:ext cx="7636118" cy="4565140"/>
            <a:chOff x="4555882" y="407151"/>
            <a:chExt cx="7636118" cy="456514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349B00F-16B4-FB44-87C6-55FC6EA03DE5}"/>
                </a:ext>
              </a:extLst>
            </p:cNvPr>
            <p:cNvSpPr/>
            <p:nvPr/>
          </p:nvSpPr>
          <p:spPr>
            <a:xfrm>
              <a:off x="11641458" y="407151"/>
              <a:ext cx="550542" cy="997857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7">
              <a:extLst>
                <a:ext uri="{FF2B5EF4-FFF2-40B4-BE49-F238E27FC236}">
                  <a16:creationId xmlns:a16="http://schemas.microsoft.com/office/drawing/2014/main" id="{302733E6-59B4-D74A-B381-01318C1ACBB1}"/>
                </a:ext>
              </a:extLst>
            </p:cNvPr>
            <p:cNvSpPr/>
            <p:nvPr/>
          </p:nvSpPr>
          <p:spPr>
            <a:xfrm>
              <a:off x="10651843" y="407152"/>
              <a:ext cx="989613" cy="1116138"/>
            </a:xfrm>
            <a:custGeom>
              <a:avLst/>
              <a:gdLst>
                <a:gd name="connsiteX0" fmla="*/ 0 w 696686"/>
                <a:gd name="connsiteY0" fmla="*/ 0 h 1262743"/>
                <a:gd name="connsiteX1" fmla="*/ 696686 w 696686"/>
                <a:gd name="connsiteY1" fmla="*/ 0 h 1262743"/>
                <a:gd name="connsiteX2" fmla="*/ 696686 w 696686"/>
                <a:gd name="connsiteY2" fmla="*/ 1262743 h 1262743"/>
                <a:gd name="connsiteX3" fmla="*/ 0 w 696686"/>
                <a:gd name="connsiteY3" fmla="*/ 1262743 h 1262743"/>
                <a:gd name="connsiteX4" fmla="*/ 0 w 696686"/>
                <a:gd name="connsiteY4" fmla="*/ 0 h 1262743"/>
                <a:gd name="connsiteX0" fmla="*/ 0 w 1190171"/>
                <a:gd name="connsiteY0" fmla="*/ 290286 h 1262743"/>
                <a:gd name="connsiteX1" fmla="*/ 1190171 w 1190171"/>
                <a:gd name="connsiteY1" fmla="*/ 0 h 1262743"/>
                <a:gd name="connsiteX2" fmla="*/ 1190171 w 1190171"/>
                <a:gd name="connsiteY2" fmla="*/ 1262743 h 1262743"/>
                <a:gd name="connsiteX3" fmla="*/ 493485 w 1190171"/>
                <a:gd name="connsiteY3" fmla="*/ 1262743 h 1262743"/>
                <a:gd name="connsiteX4" fmla="*/ 0 w 1190171"/>
                <a:gd name="connsiteY4" fmla="*/ 290286 h 1262743"/>
                <a:gd name="connsiteX0" fmla="*/ 14515 w 1204686"/>
                <a:gd name="connsiteY0" fmla="*/ 29028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14515 w 1204686"/>
                <a:gd name="connsiteY4" fmla="*/ 290286 h 1393372"/>
                <a:gd name="connsiteX0" fmla="*/ 4990 w 1204686"/>
                <a:gd name="connsiteY0" fmla="*/ 27123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4990 w 1204686"/>
                <a:gd name="connsiteY4" fmla="*/ 271236 h 1393372"/>
                <a:gd name="connsiteX0" fmla="*/ 112 w 1218858"/>
                <a:gd name="connsiteY0" fmla="*/ 290286 h 1393372"/>
                <a:gd name="connsiteX1" fmla="*/ 1218858 w 1218858"/>
                <a:gd name="connsiteY1" fmla="*/ 0 h 1393372"/>
                <a:gd name="connsiteX2" fmla="*/ 1218858 w 1218858"/>
                <a:gd name="connsiteY2" fmla="*/ 1262743 h 1393372"/>
                <a:gd name="connsiteX3" fmla="*/ 14172 w 1218858"/>
                <a:gd name="connsiteY3" fmla="*/ 1393372 h 1393372"/>
                <a:gd name="connsiteX4" fmla="*/ 112 w 1218858"/>
                <a:gd name="connsiteY4" fmla="*/ 290286 h 1393372"/>
                <a:gd name="connsiteX0" fmla="*/ 33565 w 1252311"/>
                <a:gd name="connsiteY0" fmla="*/ 2902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33565 w 1252311"/>
                <a:gd name="connsiteY4" fmla="*/ 290286 h 1412422"/>
                <a:gd name="connsiteX0" fmla="*/ 462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46265 w 1252311"/>
                <a:gd name="connsiteY4" fmla="*/ 264886 h 1412422"/>
                <a:gd name="connsiteX0" fmla="*/ 81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8165 w 1252311"/>
                <a:gd name="connsiteY4" fmla="*/ 264886 h 141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311" h="1412422">
                  <a:moveTo>
                    <a:pt x="8165" y="264886"/>
                  </a:moveTo>
                  <a:lnTo>
                    <a:pt x="1252311" y="0"/>
                  </a:lnTo>
                  <a:lnTo>
                    <a:pt x="1252311" y="1262743"/>
                  </a:lnTo>
                  <a:lnTo>
                    <a:pt x="0" y="1412422"/>
                  </a:lnTo>
                  <a:cubicBezTo>
                    <a:pt x="1663" y="1038377"/>
                    <a:pt x="6502" y="638931"/>
                    <a:pt x="8165" y="264886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 55">
              <a:extLst>
                <a:ext uri="{FF2B5EF4-FFF2-40B4-BE49-F238E27FC236}">
                  <a16:creationId xmlns:a16="http://schemas.microsoft.com/office/drawing/2014/main" id="{7A074400-A9F3-734D-B70D-DD11C7B4EF13}"/>
                </a:ext>
              </a:extLst>
            </p:cNvPr>
            <p:cNvSpPr/>
            <p:nvPr/>
          </p:nvSpPr>
          <p:spPr>
            <a:xfrm>
              <a:off x="4555882" y="625074"/>
              <a:ext cx="6133159" cy="894985"/>
            </a:xfrm>
            <a:custGeom>
              <a:avLst/>
              <a:gdLst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870857 w 7203676"/>
                <a:gd name="connsiteY7" fmla="*/ 1042585 h 1051201"/>
                <a:gd name="connsiteX8" fmla="*/ 0 w 7203676"/>
                <a:gd name="connsiteY8" fmla="*/ 525601 h 1051201"/>
                <a:gd name="connsiteX9" fmla="*/ 870857 w 7203676"/>
                <a:gd name="connsiteY9" fmla="*/ 8617 h 1051201"/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  <a:gd name="connsiteX9" fmla="*/ 870857 w 7203676"/>
                <a:gd name="connsiteY9" fmla="*/ 0 h 1051201"/>
                <a:gd name="connsiteX0" fmla="*/ 870857 w 7203676"/>
                <a:gd name="connsiteY0" fmla="*/ 8617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3676" h="1051201">
                  <a:moveTo>
                    <a:pt x="870857" y="8617"/>
                  </a:moveTo>
                  <a:lnTo>
                    <a:pt x="7203676" y="0"/>
                  </a:lnTo>
                  <a:lnTo>
                    <a:pt x="7203676" y="1050785"/>
                  </a:lnTo>
                  <a:lnTo>
                    <a:pt x="885371" y="1050785"/>
                  </a:lnTo>
                  <a:lnTo>
                    <a:pt x="885371" y="1051201"/>
                  </a:lnTo>
                  <a:lnTo>
                    <a:pt x="884671" y="1050785"/>
                  </a:lnTo>
                  <a:lnTo>
                    <a:pt x="870857" y="1050785"/>
                  </a:lnTo>
                  <a:lnTo>
                    <a:pt x="0" y="525601"/>
                  </a:lnTo>
                  <a:lnTo>
                    <a:pt x="870857" y="8617"/>
                  </a:lnTo>
                  <a:close/>
                </a:path>
              </a:pathLst>
            </a:cu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Q&amp;A</a:t>
              </a:r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D67A67-7D63-614F-AA84-9B005F711E3D}"/>
                </a:ext>
              </a:extLst>
            </p:cNvPr>
            <p:cNvSpPr/>
            <p:nvPr/>
          </p:nvSpPr>
          <p:spPr>
            <a:xfrm>
              <a:off x="6621930" y="2631901"/>
              <a:ext cx="31675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동기</a:t>
              </a:r>
              <a:endPara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배경</a:t>
              </a:r>
              <a:endPara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76" name="도넛 115">
              <a:extLst>
                <a:ext uri="{FF2B5EF4-FFF2-40B4-BE49-F238E27FC236}">
                  <a16:creationId xmlns:a16="http://schemas.microsoft.com/office/drawing/2014/main" id="{1454DD64-9A29-134C-B42E-FBC6FD29392A}"/>
                </a:ext>
              </a:extLst>
            </p:cNvPr>
            <p:cNvSpPr/>
            <p:nvPr/>
          </p:nvSpPr>
          <p:spPr>
            <a:xfrm>
              <a:off x="9866280" y="2647179"/>
              <a:ext cx="548508" cy="548508"/>
            </a:xfrm>
            <a:prstGeom prst="donut">
              <a:avLst>
                <a:gd name="adj" fmla="val 34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2283DCB-1F53-4C43-8C1C-7BEF9290DEEA}"/>
                </a:ext>
              </a:extLst>
            </p:cNvPr>
            <p:cNvGrpSpPr/>
            <p:nvPr/>
          </p:nvGrpSpPr>
          <p:grpSpPr>
            <a:xfrm>
              <a:off x="9866280" y="3550718"/>
              <a:ext cx="548508" cy="548508"/>
              <a:chOff x="4177808" y="3520656"/>
              <a:chExt cx="742599" cy="742599"/>
            </a:xfrm>
            <a:solidFill>
              <a:schemeClr val="bg1"/>
            </a:solidFill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A590074F-DA92-6E45-A25A-DB7477657221}"/>
                  </a:ext>
                </a:extLst>
              </p:cNvPr>
              <p:cNvGrpSpPr/>
              <p:nvPr/>
            </p:nvGrpSpPr>
            <p:grpSpPr>
              <a:xfrm>
                <a:off x="4346905" y="3777189"/>
                <a:ext cx="121468" cy="108348"/>
                <a:chOff x="-6357938" y="-1227138"/>
                <a:chExt cx="852488" cy="760413"/>
              </a:xfrm>
              <a:grpFill/>
            </p:grpSpPr>
            <p:sp>
              <p:nvSpPr>
                <p:cNvPr id="69" name="Freeform 17">
                  <a:extLst>
                    <a:ext uri="{FF2B5EF4-FFF2-40B4-BE49-F238E27FC236}">
                      <a16:creationId xmlns:a16="http://schemas.microsoft.com/office/drawing/2014/main" id="{3E62287A-F582-094F-B97D-634B8819FE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57938" y="-995363"/>
                  <a:ext cx="155575" cy="153988"/>
                </a:xfrm>
                <a:custGeom>
                  <a:avLst/>
                  <a:gdLst>
                    <a:gd name="T0" fmla="*/ 0 w 194"/>
                    <a:gd name="T1" fmla="*/ 0 h 195"/>
                    <a:gd name="T2" fmla="*/ 6 w 194"/>
                    <a:gd name="T3" fmla="*/ 2 h 195"/>
                    <a:gd name="T4" fmla="*/ 18 w 194"/>
                    <a:gd name="T5" fmla="*/ 2 h 195"/>
                    <a:gd name="T6" fmla="*/ 37 w 194"/>
                    <a:gd name="T7" fmla="*/ 5 h 195"/>
                    <a:gd name="T8" fmla="*/ 60 w 194"/>
                    <a:gd name="T9" fmla="*/ 8 h 195"/>
                    <a:gd name="T10" fmla="*/ 85 w 194"/>
                    <a:gd name="T11" fmla="*/ 14 h 195"/>
                    <a:gd name="T12" fmla="*/ 110 w 194"/>
                    <a:gd name="T13" fmla="*/ 19 h 195"/>
                    <a:gd name="T14" fmla="*/ 134 w 194"/>
                    <a:gd name="T15" fmla="*/ 27 h 195"/>
                    <a:gd name="T16" fmla="*/ 155 w 194"/>
                    <a:gd name="T17" fmla="*/ 36 h 195"/>
                    <a:gd name="T18" fmla="*/ 169 w 194"/>
                    <a:gd name="T19" fmla="*/ 46 h 195"/>
                    <a:gd name="T20" fmla="*/ 184 w 194"/>
                    <a:gd name="T21" fmla="*/ 64 h 195"/>
                    <a:gd name="T22" fmla="*/ 191 w 194"/>
                    <a:gd name="T23" fmla="*/ 86 h 195"/>
                    <a:gd name="T24" fmla="*/ 194 w 194"/>
                    <a:gd name="T25" fmla="*/ 108 h 195"/>
                    <a:gd name="T26" fmla="*/ 191 w 194"/>
                    <a:gd name="T27" fmla="*/ 130 h 195"/>
                    <a:gd name="T28" fmla="*/ 184 w 194"/>
                    <a:gd name="T29" fmla="*/ 150 h 195"/>
                    <a:gd name="T30" fmla="*/ 169 w 194"/>
                    <a:gd name="T31" fmla="*/ 170 h 195"/>
                    <a:gd name="T32" fmla="*/ 150 w 194"/>
                    <a:gd name="T33" fmla="*/ 183 h 195"/>
                    <a:gd name="T34" fmla="*/ 130 w 194"/>
                    <a:gd name="T35" fmla="*/ 192 h 195"/>
                    <a:gd name="T36" fmla="*/ 107 w 194"/>
                    <a:gd name="T37" fmla="*/ 195 h 195"/>
                    <a:gd name="T38" fmla="*/ 85 w 194"/>
                    <a:gd name="T39" fmla="*/ 192 h 195"/>
                    <a:gd name="T40" fmla="*/ 65 w 194"/>
                    <a:gd name="T41" fmla="*/ 183 h 195"/>
                    <a:gd name="T42" fmla="*/ 46 w 194"/>
                    <a:gd name="T43" fmla="*/ 170 h 195"/>
                    <a:gd name="T44" fmla="*/ 35 w 194"/>
                    <a:gd name="T45" fmla="*/ 155 h 195"/>
                    <a:gd name="T46" fmla="*/ 26 w 194"/>
                    <a:gd name="T47" fmla="*/ 134 h 195"/>
                    <a:gd name="T48" fmla="*/ 19 w 194"/>
                    <a:gd name="T49" fmla="*/ 111 h 195"/>
                    <a:gd name="T50" fmla="*/ 13 w 194"/>
                    <a:gd name="T51" fmla="*/ 84 h 195"/>
                    <a:gd name="T52" fmla="*/ 9 w 194"/>
                    <a:gd name="T53" fmla="*/ 59 h 195"/>
                    <a:gd name="T54" fmla="*/ 4 w 194"/>
                    <a:gd name="T55" fmla="*/ 37 h 195"/>
                    <a:gd name="T56" fmla="*/ 3 w 194"/>
                    <a:gd name="T57" fmla="*/ 18 h 195"/>
                    <a:gd name="T58" fmla="*/ 1 w 194"/>
                    <a:gd name="T59" fmla="*/ 5 h 195"/>
                    <a:gd name="T60" fmla="*/ 0 w 194"/>
                    <a:gd name="T61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4" h="195">
                      <a:moveTo>
                        <a:pt x="0" y="0"/>
                      </a:moveTo>
                      <a:lnTo>
                        <a:pt x="6" y="2"/>
                      </a:lnTo>
                      <a:lnTo>
                        <a:pt x="18" y="2"/>
                      </a:lnTo>
                      <a:lnTo>
                        <a:pt x="37" y="5"/>
                      </a:lnTo>
                      <a:lnTo>
                        <a:pt x="60" y="8"/>
                      </a:lnTo>
                      <a:lnTo>
                        <a:pt x="85" y="14"/>
                      </a:lnTo>
                      <a:lnTo>
                        <a:pt x="110" y="19"/>
                      </a:lnTo>
                      <a:lnTo>
                        <a:pt x="134" y="27"/>
                      </a:lnTo>
                      <a:lnTo>
                        <a:pt x="155" y="36"/>
                      </a:lnTo>
                      <a:lnTo>
                        <a:pt x="169" y="46"/>
                      </a:lnTo>
                      <a:lnTo>
                        <a:pt x="184" y="64"/>
                      </a:lnTo>
                      <a:lnTo>
                        <a:pt x="191" y="86"/>
                      </a:lnTo>
                      <a:lnTo>
                        <a:pt x="194" y="108"/>
                      </a:lnTo>
                      <a:lnTo>
                        <a:pt x="191" y="130"/>
                      </a:lnTo>
                      <a:lnTo>
                        <a:pt x="184" y="150"/>
                      </a:lnTo>
                      <a:lnTo>
                        <a:pt x="169" y="170"/>
                      </a:lnTo>
                      <a:lnTo>
                        <a:pt x="150" y="183"/>
                      </a:lnTo>
                      <a:lnTo>
                        <a:pt x="130" y="192"/>
                      </a:lnTo>
                      <a:lnTo>
                        <a:pt x="107" y="195"/>
                      </a:lnTo>
                      <a:lnTo>
                        <a:pt x="85" y="192"/>
                      </a:lnTo>
                      <a:lnTo>
                        <a:pt x="65" y="183"/>
                      </a:lnTo>
                      <a:lnTo>
                        <a:pt x="46" y="170"/>
                      </a:lnTo>
                      <a:lnTo>
                        <a:pt x="35" y="155"/>
                      </a:lnTo>
                      <a:lnTo>
                        <a:pt x="26" y="134"/>
                      </a:lnTo>
                      <a:lnTo>
                        <a:pt x="19" y="111"/>
                      </a:lnTo>
                      <a:lnTo>
                        <a:pt x="13" y="84"/>
                      </a:lnTo>
                      <a:lnTo>
                        <a:pt x="9" y="59"/>
                      </a:lnTo>
                      <a:lnTo>
                        <a:pt x="4" y="37"/>
                      </a:lnTo>
                      <a:lnTo>
                        <a:pt x="3" y="18"/>
                      </a:lnTo>
                      <a:lnTo>
                        <a:pt x="1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035C1690-B1C9-7245-90E4-8B3AC818A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00750" y="-949325"/>
                  <a:ext cx="153988" cy="153988"/>
                </a:xfrm>
                <a:custGeom>
                  <a:avLst/>
                  <a:gdLst>
                    <a:gd name="T0" fmla="*/ 0 w 195"/>
                    <a:gd name="T1" fmla="*/ 0 h 194"/>
                    <a:gd name="T2" fmla="*/ 5 w 195"/>
                    <a:gd name="T3" fmla="*/ 0 h 194"/>
                    <a:gd name="T4" fmla="*/ 18 w 195"/>
                    <a:gd name="T5" fmla="*/ 2 h 194"/>
                    <a:gd name="T6" fmla="*/ 37 w 195"/>
                    <a:gd name="T7" fmla="*/ 5 h 194"/>
                    <a:gd name="T8" fmla="*/ 59 w 195"/>
                    <a:gd name="T9" fmla="*/ 8 h 194"/>
                    <a:gd name="T10" fmla="*/ 84 w 195"/>
                    <a:gd name="T11" fmla="*/ 12 h 194"/>
                    <a:gd name="T12" fmla="*/ 109 w 195"/>
                    <a:gd name="T13" fmla="*/ 18 h 194"/>
                    <a:gd name="T14" fmla="*/ 134 w 195"/>
                    <a:gd name="T15" fmla="*/ 25 h 194"/>
                    <a:gd name="T16" fmla="*/ 153 w 195"/>
                    <a:gd name="T17" fmla="*/ 34 h 194"/>
                    <a:gd name="T18" fmla="*/ 168 w 195"/>
                    <a:gd name="T19" fmla="*/ 46 h 194"/>
                    <a:gd name="T20" fmla="*/ 183 w 195"/>
                    <a:gd name="T21" fmla="*/ 63 h 194"/>
                    <a:gd name="T22" fmla="*/ 192 w 195"/>
                    <a:gd name="T23" fmla="*/ 86 h 194"/>
                    <a:gd name="T24" fmla="*/ 195 w 195"/>
                    <a:gd name="T25" fmla="*/ 108 h 194"/>
                    <a:gd name="T26" fmla="*/ 192 w 195"/>
                    <a:gd name="T27" fmla="*/ 130 h 194"/>
                    <a:gd name="T28" fmla="*/ 183 w 195"/>
                    <a:gd name="T29" fmla="*/ 150 h 194"/>
                    <a:gd name="T30" fmla="*/ 168 w 195"/>
                    <a:gd name="T31" fmla="*/ 169 h 194"/>
                    <a:gd name="T32" fmla="*/ 150 w 195"/>
                    <a:gd name="T33" fmla="*/ 183 h 194"/>
                    <a:gd name="T34" fmla="*/ 130 w 195"/>
                    <a:gd name="T35" fmla="*/ 192 h 194"/>
                    <a:gd name="T36" fmla="*/ 106 w 195"/>
                    <a:gd name="T37" fmla="*/ 194 h 194"/>
                    <a:gd name="T38" fmla="*/ 84 w 195"/>
                    <a:gd name="T39" fmla="*/ 192 h 194"/>
                    <a:gd name="T40" fmla="*/ 63 w 195"/>
                    <a:gd name="T41" fmla="*/ 183 h 194"/>
                    <a:gd name="T42" fmla="*/ 46 w 195"/>
                    <a:gd name="T43" fmla="*/ 169 h 194"/>
                    <a:gd name="T44" fmla="*/ 34 w 195"/>
                    <a:gd name="T45" fmla="*/ 155 h 194"/>
                    <a:gd name="T46" fmla="*/ 25 w 195"/>
                    <a:gd name="T47" fmla="*/ 134 h 194"/>
                    <a:gd name="T48" fmla="*/ 18 w 195"/>
                    <a:gd name="T49" fmla="*/ 111 h 194"/>
                    <a:gd name="T50" fmla="*/ 12 w 195"/>
                    <a:gd name="T51" fmla="*/ 84 h 194"/>
                    <a:gd name="T52" fmla="*/ 8 w 195"/>
                    <a:gd name="T53" fmla="*/ 59 h 194"/>
                    <a:gd name="T54" fmla="*/ 5 w 195"/>
                    <a:gd name="T55" fmla="*/ 37 h 194"/>
                    <a:gd name="T56" fmla="*/ 2 w 195"/>
                    <a:gd name="T57" fmla="*/ 18 h 194"/>
                    <a:gd name="T58" fmla="*/ 0 w 195"/>
                    <a:gd name="T59" fmla="*/ 5 h 194"/>
                    <a:gd name="T60" fmla="*/ 0 w 195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8" y="2"/>
                      </a:lnTo>
                      <a:lnTo>
                        <a:pt x="37" y="5"/>
                      </a:lnTo>
                      <a:lnTo>
                        <a:pt x="59" y="8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4" y="25"/>
                      </a:lnTo>
                      <a:lnTo>
                        <a:pt x="153" y="34"/>
                      </a:lnTo>
                      <a:lnTo>
                        <a:pt x="168" y="46"/>
                      </a:lnTo>
                      <a:lnTo>
                        <a:pt x="183" y="63"/>
                      </a:lnTo>
                      <a:lnTo>
                        <a:pt x="192" y="86"/>
                      </a:lnTo>
                      <a:lnTo>
                        <a:pt x="195" y="108"/>
                      </a:lnTo>
                      <a:lnTo>
                        <a:pt x="192" y="130"/>
                      </a:lnTo>
                      <a:lnTo>
                        <a:pt x="183" y="150"/>
                      </a:lnTo>
                      <a:lnTo>
                        <a:pt x="168" y="169"/>
                      </a:lnTo>
                      <a:lnTo>
                        <a:pt x="150" y="183"/>
                      </a:lnTo>
                      <a:lnTo>
                        <a:pt x="130" y="192"/>
                      </a:lnTo>
                      <a:lnTo>
                        <a:pt x="106" y="194"/>
                      </a:lnTo>
                      <a:lnTo>
                        <a:pt x="84" y="192"/>
                      </a:lnTo>
                      <a:lnTo>
                        <a:pt x="63" y="183"/>
                      </a:lnTo>
                      <a:lnTo>
                        <a:pt x="46" y="169"/>
                      </a:lnTo>
                      <a:lnTo>
                        <a:pt x="34" y="155"/>
                      </a:lnTo>
                      <a:lnTo>
                        <a:pt x="25" y="134"/>
                      </a:lnTo>
                      <a:lnTo>
                        <a:pt x="18" y="111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5" y="37"/>
                      </a:lnTo>
                      <a:lnTo>
                        <a:pt x="2" y="18"/>
                      </a:lnTo>
                      <a:lnTo>
                        <a:pt x="0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A3F009E7-A90A-6143-B028-635F0A0B78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00750" y="-620713"/>
                  <a:ext cx="153988" cy="153988"/>
                </a:xfrm>
                <a:custGeom>
                  <a:avLst/>
                  <a:gdLst>
                    <a:gd name="T0" fmla="*/ 0 w 195"/>
                    <a:gd name="T1" fmla="*/ 0 h 194"/>
                    <a:gd name="T2" fmla="*/ 5 w 195"/>
                    <a:gd name="T3" fmla="*/ 0 h 194"/>
                    <a:gd name="T4" fmla="*/ 18 w 195"/>
                    <a:gd name="T5" fmla="*/ 1 h 194"/>
                    <a:gd name="T6" fmla="*/ 37 w 195"/>
                    <a:gd name="T7" fmla="*/ 4 h 194"/>
                    <a:gd name="T8" fmla="*/ 59 w 195"/>
                    <a:gd name="T9" fmla="*/ 7 h 194"/>
                    <a:gd name="T10" fmla="*/ 84 w 195"/>
                    <a:gd name="T11" fmla="*/ 12 h 194"/>
                    <a:gd name="T12" fmla="*/ 109 w 195"/>
                    <a:gd name="T13" fmla="*/ 18 h 194"/>
                    <a:gd name="T14" fmla="*/ 134 w 195"/>
                    <a:gd name="T15" fmla="*/ 25 h 194"/>
                    <a:gd name="T16" fmla="*/ 153 w 195"/>
                    <a:gd name="T17" fmla="*/ 34 h 194"/>
                    <a:gd name="T18" fmla="*/ 168 w 195"/>
                    <a:gd name="T19" fmla="*/ 44 h 194"/>
                    <a:gd name="T20" fmla="*/ 183 w 195"/>
                    <a:gd name="T21" fmla="*/ 63 h 194"/>
                    <a:gd name="T22" fmla="*/ 192 w 195"/>
                    <a:gd name="T23" fmla="*/ 84 h 194"/>
                    <a:gd name="T24" fmla="*/ 195 w 195"/>
                    <a:gd name="T25" fmla="*/ 106 h 194"/>
                    <a:gd name="T26" fmla="*/ 192 w 195"/>
                    <a:gd name="T27" fmla="*/ 128 h 194"/>
                    <a:gd name="T28" fmla="*/ 183 w 195"/>
                    <a:gd name="T29" fmla="*/ 150 h 194"/>
                    <a:gd name="T30" fmla="*/ 168 w 195"/>
                    <a:gd name="T31" fmla="*/ 168 h 194"/>
                    <a:gd name="T32" fmla="*/ 150 w 195"/>
                    <a:gd name="T33" fmla="*/ 182 h 194"/>
                    <a:gd name="T34" fmla="*/ 130 w 195"/>
                    <a:gd name="T35" fmla="*/ 191 h 194"/>
                    <a:gd name="T36" fmla="*/ 106 w 195"/>
                    <a:gd name="T37" fmla="*/ 194 h 194"/>
                    <a:gd name="T38" fmla="*/ 84 w 195"/>
                    <a:gd name="T39" fmla="*/ 191 h 194"/>
                    <a:gd name="T40" fmla="*/ 63 w 195"/>
                    <a:gd name="T41" fmla="*/ 182 h 194"/>
                    <a:gd name="T42" fmla="*/ 46 w 195"/>
                    <a:gd name="T43" fmla="*/ 168 h 194"/>
                    <a:gd name="T44" fmla="*/ 34 w 195"/>
                    <a:gd name="T45" fmla="*/ 153 h 194"/>
                    <a:gd name="T46" fmla="*/ 25 w 195"/>
                    <a:gd name="T47" fmla="*/ 134 h 194"/>
                    <a:gd name="T48" fmla="*/ 18 w 195"/>
                    <a:gd name="T49" fmla="*/ 109 h 194"/>
                    <a:gd name="T50" fmla="*/ 12 w 195"/>
                    <a:gd name="T51" fmla="*/ 84 h 194"/>
                    <a:gd name="T52" fmla="*/ 8 w 195"/>
                    <a:gd name="T53" fmla="*/ 59 h 194"/>
                    <a:gd name="T54" fmla="*/ 5 w 195"/>
                    <a:gd name="T55" fmla="*/ 35 h 194"/>
                    <a:gd name="T56" fmla="*/ 2 w 195"/>
                    <a:gd name="T57" fmla="*/ 18 h 194"/>
                    <a:gd name="T58" fmla="*/ 0 w 195"/>
                    <a:gd name="T59" fmla="*/ 4 h 194"/>
                    <a:gd name="T60" fmla="*/ 0 w 195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8" y="1"/>
                      </a:lnTo>
                      <a:lnTo>
                        <a:pt x="37" y="4"/>
                      </a:lnTo>
                      <a:lnTo>
                        <a:pt x="59" y="7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4" y="25"/>
                      </a:lnTo>
                      <a:lnTo>
                        <a:pt x="153" y="34"/>
                      </a:lnTo>
                      <a:lnTo>
                        <a:pt x="168" y="44"/>
                      </a:lnTo>
                      <a:lnTo>
                        <a:pt x="183" y="63"/>
                      </a:lnTo>
                      <a:lnTo>
                        <a:pt x="192" y="84"/>
                      </a:lnTo>
                      <a:lnTo>
                        <a:pt x="195" y="106"/>
                      </a:lnTo>
                      <a:lnTo>
                        <a:pt x="192" y="128"/>
                      </a:lnTo>
                      <a:lnTo>
                        <a:pt x="183" y="150"/>
                      </a:lnTo>
                      <a:lnTo>
                        <a:pt x="168" y="168"/>
                      </a:lnTo>
                      <a:lnTo>
                        <a:pt x="150" y="182"/>
                      </a:lnTo>
                      <a:lnTo>
                        <a:pt x="130" y="191"/>
                      </a:lnTo>
                      <a:lnTo>
                        <a:pt x="106" y="194"/>
                      </a:lnTo>
                      <a:lnTo>
                        <a:pt x="84" y="191"/>
                      </a:lnTo>
                      <a:lnTo>
                        <a:pt x="63" y="182"/>
                      </a:lnTo>
                      <a:lnTo>
                        <a:pt x="46" y="168"/>
                      </a:lnTo>
                      <a:lnTo>
                        <a:pt x="34" y="153"/>
                      </a:lnTo>
                      <a:lnTo>
                        <a:pt x="25" y="134"/>
                      </a:lnTo>
                      <a:lnTo>
                        <a:pt x="18" y="109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5" y="35"/>
                      </a:lnTo>
                      <a:lnTo>
                        <a:pt x="2" y="18"/>
                      </a:lnTo>
                      <a:lnTo>
                        <a:pt x="0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A850614-6C9D-544C-A660-A84EE2F93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59438" y="-871538"/>
                  <a:ext cx="153988" cy="153988"/>
                </a:xfrm>
                <a:custGeom>
                  <a:avLst/>
                  <a:gdLst>
                    <a:gd name="T0" fmla="*/ 0 w 195"/>
                    <a:gd name="T1" fmla="*/ 0 h 195"/>
                    <a:gd name="T2" fmla="*/ 5 w 195"/>
                    <a:gd name="T3" fmla="*/ 0 h 195"/>
                    <a:gd name="T4" fmla="*/ 16 w 195"/>
                    <a:gd name="T5" fmla="*/ 2 h 195"/>
                    <a:gd name="T6" fmla="*/ 36 w 195"/>
                    <a:gd name="T7" fmla="*/ 5 h 195"/>
                    <a:gd name="T8" fmla="*/ 59 w 195"/>
                    <a:gd name="T9" fmla="*/ 8 h 195"/>
                    <a:gd name="T10" fmla="*/ 84 w 195"/>
                    <a:gd name="T11" fmla="*/ 12 h 195"/>
                    <a:gd name="T12" fmla="*/ 109 w 195"/>
                    <a:gd name="T13" fmla="*/ 18 h 195"/>
                    <a:gd name="T14" fmla="*/ 133 w 195"/>
                    <a:gd name="T15" fmla="*/ 25 h 195"/>
                    <a:gd name="T16" fmla="*/ 153 w 195"/>
                    <a:gd name="T17" fmla="*/ 34 h 195"/>
                    <a:gd name="T18" fmla="*/ 168 w 195"/>
                    <a:gd name="T19" fmla="*/ 46 h 195"/>
                    <a:gd name="T20" fmla="*/ 183 w 195"/>
                    <a:gd name="T21" fmla="*/ 64 h 195"/>
                    <a:gd name="T22" fmla="*/ 192 w 195"/>
                    <a:gd name="T23" fmla="*/ 84 h 195"/>
                    <a:gd name="T24" fmla="*/ 195 w 195"/>
                    <a:gd name="T25" fmla="*/ 108 h 195"/>
                    <a:gd name="T26" fmla="*/ 192 w 195"/>
                    <a:gd name="T27" fmla="*/ 130 h 195"/>
                    <a:gd name="T28" fmla="*/ 183 w 195"/>
                    <a:gd name="T29" fmla="*/ 150 h 195"/>
                    <a:gd name="T30" fmla="*/ 168 w 195"/>
                    <a:gd name="T31" fmla="*/ 168 h 195"/>
                    <a:gd name="T32" fmla="*/ 150 w 195"/>
                    <a:gd name="T33" fmla="*/ 183 h 195"/>
                    <a:gd name="T34" fmla="*/ 128 w 195"/>
                    <a:gd name="T35" fmla="*/ 192 h 195"/>
                    <a:gd name="T36" fmla="*/ 106 w 195"/>
                    <a:gd name="T37" fmla="*/ 195 h 195"/>
                    <a:gd name="T38" fmla="*/ 84 w 195"/>
                    <a:gd name="T39" fmla="*/ 192 h 195"/>
                    <a:gd name="T40" fmla="*/ 64 w 195"/>
                    <a:gd name="T41" fmla="*/ 183 h 195"/>
                    <a:gd name="T42" fmla="*/ 44 w 195"/>
                    <a:gd name="T43" fmla="*/ 168 h 195"/>
                    <a:gd name="T44" fmla="*/ 34 w 195"/>
                    <a:gd name="T45" fmla="*/ 153 h 195"/>
                    <a:gd name="T46" fmla="*/ 25 w 195"/>
                    <a:gd name="T47" fmla="*/ 134 h 195"/>
                    <a:gd name="T48" fmla="*/ 18 w 195"/>
                    <a:gd name="T49" fmla="*/ 109 h 195"/>
                    <a:gd name="T50" fmla="*/ 12 w 195"/>
                    <a:gd name="T51" fmla="*/ 84 h 195"/>
                    <a:gd name="T52" fmla="*/ 8 w 195"/>
                    <a:gd name="T53" fmla="*/ 59 h 195"/>
                    <a:gd name="T54" fmla="*/ 3 w 195"/>
                    <a:gd name="T55" fmla="*/ 37 h 195"/>
                    <a:gd name="T56" fmla="*/ 2 w 195"/>
                    <a:gd name="T57" fmla="*/ 18 h 195"/>
                    <a:gd name="T58" fmla="*/ 0 w 195"/>
                    <a:gd name="T59" fmla="*/ 5 h 195"/>
                    <a:gd name="T60" fmla="*/ 0 w 195"/>
                    <a:gd name="T61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5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6" y="2"/>
                      </a:lnTo>
                      <a:lnTo>
                        <a:pt x="36" y="5"/>
                      </a:lnTo>
                      <a:lnTo>
                        <a:pt x="59" y="8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3" y="25"/>
                      </a:lnTo>
                      <a:lnTo>
                        <a:pt x="153" y="34"/>
                      </a:lnTo>
                      <a:lnTo>
                        <a:pt x="168" y="46"/>
                      </a:lnTo>
                      <a:lnTo>
                        <a:pt x="183" y="64"/>
                      </a:lnTo>
                      <a:lnTo>
                        <a:pt x="192" y="84"/>
                      </a:lnTo>
                      <a:lnTo>
                        <a:pt x="195" y="108"/>
                      </a:lnTo>
                      <a:lnTo>
                        <a:pt x="192" y="130"/>
                      </a:lnTo>
                      <a:lnTo>
                        <a:pt x="183" y="150"/>
                      </a:lnTo>
                      <a:lnTo>
                        <a:pt x="168" y="168"/>
                      </a:lnTo>
                      <a:lnTo>
                        <a:pt x="150" y="183"/>
                      </a:lnTo>
                      <a:lnTo>
                        <a:pt x="128" y="192"/>
                      </a:lnTo>
                      <a:lnTo>
                        <a:pt x="106" y="195"/>
                      </a:lnTo>
                      <a:lnTo>
                        <a:pt x="84" y="192"/>
                      </a:lnTo>
                      <a:lnTo>
                        <a:pt x="64" y="183"/>
                      </a:lnTo>
                      <a:lnTo>
                        <a:pt x="44" y="168"/>
                      </a:lnTo>
                      <a:lnTo>
                        <a:pt x="34" y="153"/>
                      </a:lnTo>
                      <a:lnTo>
                        <a:pt x="25" y="134"/>
                      </a:lnTo>
                      <a:lnTo>
                        <a:pt x="18" y="109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3" y="37"/>
                      </a:lnTo>
                      <a:lnTo>
                        <a:pt x="2" y="18"/>
                      </a:lnTo>
                      <a:lnTo>
                        <a:pt x="0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3" name="Freeform 21">
                  <a:extLst>
                    <a:ext uri="{FF2B5EF4-FFF2-40B4-BE49-F238E27FC236}">
                      <a16:creationId xmlns:a16="http://schemas.microsoft.com/office/drawing/2014/main" id="{0EFE51A5-72CE-1546-9190-8C5E0B253A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964238" y="-1227138"/>
                  <a:ext cx="153988" cy="153988"/>
                </a:xfrm>
                <a:custGeom>
                  <a:avLst/>
                  <a:gdLst>
                    <a:gd name="T0" fmla="*/ 0 w 194"/>
                    <a:gd name="T1" fmla="*/ 0 h 194"/>
                    <a:gd name="T2" fmla="*/ 4 w 194"/>
                    <a:gd name="T3" fmla="*/ 0 h 194"/>
                    <a:gd name="T4" fmla="*/ 17 w 194"/>
                    <a:gd name="T5" fmla="*/ 1 h 194"/>
                    <a:gd name="T6" fmla="*/ 37 w 194"/>
                    <a:gd name="T7" fmla="*/ 4 h 194"/>
                    <a:gd name="T8" fmla="*/ 59 w 194"/>
                    <a:gd name="T9" fmla="*/ 7 h 194"/>
                    <a:gd name="T10" fmla="*/ 84 w 194"/>
                    <a:gd name="T11" fmla="*/ 12 h 194"/>
                    <a:gd name="T12" fmla="*/ 110 w 194"/>
                    <a:gd name="T13" fmla="*/ 17 h 194"/>
                    <a:gd name="T14" fmla="*/ 134 w 194"/>
                    <a:gd name="T15" fmla="*/ 25 h 194"/>
                    <a:gd name="T16" fmla="*/ 154 w 194"/>
                    <a:gd name="T17" fmla="*/ 34 h 194"/>
                    <a:gd name="T18" fmla="*/ 169 w 194"/>
                    <a:gd name="T19" fmla="*/ 44 h 194"/>
                    <a:gd name="T20" fmla="*/ 182 w 194"/>
                    <a:gd name="T21" fmla="*/ 63 h 194"/>
                    <a:gd name="T22" fmla="*/ 191 w 194"/>
                    <a:gd name="T23" fmla="*/ 84 h 194"/>
                    <a:gd name="T24" fmla="*/ 194 w 194"/>
                    <a:gd name="T25" fmla="*/ 106 h 194"/>
                    <a:gd name="T26" fmla="*/ 191 w 194"/>
                    <a:gd name="T27" fmla="*/ 128 h 194"/>
                    <a:gd name="T28" fmla="*/ 182 w 194"/>
                    <a:gd name="T29" fmla="*/ 150 h 194"/>
                    <a:gd name="T30" fmla="*/ 169 w 194"/>
                    <a:gd name="T31" fmla="*/ 168 h 194"/>
                    <a:gd name="T32" fmla="*/ 150 w 194"/>
                    <a:gd name="T33" fmla="*/ 182 h 194"/>
                    <a:gd name="T34" fmla="*/ 129 w 194"/>
                    <a:gd name="T35" fmla="*/ 191 h 194"/>
                    <a:gd name="T36" fmla="*/ 107 w 194"/>
                    <a:gd name="T37" fmla="*/ 194 h 194"/>
                    <a:gd name="T38" fmla="*/ 85 w 194"/>
                    <a:gd name="T39" fmla="*/ 191 h 194"/>
                    <a:gd name="T40" fmla="*/ 63 w 194"/>
                    <a:gd name="T41" fmla="*/ 182 h 194"/>
                    <a:gd name="T42" fmla="*/ 45 w 194"/>
                    <a:gd name="T43" fmla="*/ 168 h 194"/>
                    <a:gd name="T44" fmla="*/ 35 w 194"/>
                    <a:gd name="T45" fmla="*/ 153 h 194"/>
                    <a:gd name="T46" fmla="*/ 25 w 194"/>
                    <a:gd name="T47" fmla="*/ 134 h 194"/>
                    <a:gd name="T48" fmla="*/ 17 w 194"/>
                    <a:gd name="T49" fmla="*/ 109 h 194"/>
                    <a:gd name="T50" fmla="*/ 12 w 194"/>
                    <a:gd name="T51" fmla="*/ 84 h 194"/>
                    <a:gd name="T52" fmla="*/ 7 w 194"/>
                    <a:gd name="T53" fmla="*/ 59 h 194"/>
                    <a:gd name="T54" fmla="*/ 4 w 194"/>
                    <a:gd name="T55" fmla="*/ 35 h 194"/>
                    <a:gd name="T56" fmla="*/ 1 w 194"/>
                    <a:gd name="T57" fmla="*/ 17 h 194"/>
                    <a:gd name="T58" fmla="*/ 0 w 194"/>
                    <a:gd name="T59" fmla="*/ 4 h 194"/>
                    <a:gd name="T60" fmla="*/ 0 w 194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4" h="194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17" y="1"/>
                      </a:lnTo>
                      <a:lnTo>
                        <a:pt x="37" y="4"/>
                      </a:lnTo>
                      <a:lnTo>
                        <a:pt x="59" y="7"/>
                      </a:lnTo>
                      <a:lnTo>
                        <a:pt x="84" y="12"/>
                      </a:lnTo>
                      <a:lnTo>
                        <a:pt x="110" y="17"/>
                      </a:lnTo>
                      <a:lnTo>
                        <a:pt x="134" y="25"/>
                      </a:lnTo>
                      <a:lnTo>
                        <a:pt x="154" y="34"/>
                      </a:lnTo>
                      <a:lnTo>
                        <a:pt x="169" y="44"/>
                      </a:lnTo>
                      <a:lnTo>
                        <a:pt x="182" y="63"/>
                      </a:lnTo>
                      <a:lnTo>
                        <a:pt x="191" y="84"/>
                      </a:lnTo>
                      <a:lnTo>
                        <a:pt x="194" y="106"/>
                      </a:lnTo>
                      <a:lnTo>
                        <a:pt x="191" y="128"/>
                      </a:lnTo>
                      <a:lnTo>
                        <a:pt x="182" y="150"/>
                      </a:lnTo>
                      <a:lnTo>
                        <a:pt x="169" y="168"/>
                      </a:lnTo>
                      <a:lnTo>
                        <a:pt x="150" y="182"/>
                      </a:lnTo>
                      <a:lnTo>
                        <a:pt x="129" y="191"/>
                      </a:lnTo>
                      <a:lnTo>
                        <a:pt x="107" y="194"/>
                      </a:lnTo>
                      <a:lnTo>
                        <a:pt x="85" y="191"/>
                      </a:lnTo>
                      <a:lnTo>
                        <a:pt x="63" y="182"/>
                      </a:lnTo>
                      <a:lnTo>
                        <a:pt x="45" y="168"/>
                      </a:lnTo>
                      <a:lnTo>
                        <a:pt x="35" y="153"/>
                      </a:lnTo>
                      <a:lnTo>
                        <a:pt x="25" y="134"/>
                      </a:lnTo>
                      <a:lnTo>
                        <a:pt x="17" y="109"/>
                      </a:lnTo>
                      <a:lnTo>
                        <a:pt x="12" y="84"/>
                      </a:lnTo>
                      <a:lnTo>
                        <a:pt x="7" y="59"/>
                      </a:lnTo>
                      <a:lnTo>
                        <a:pt x="4" y="35"/>
                      </a:lnTo>
                      <a:lnTo>
                        <a:pt x="1" y="17"/>
                      </a:lnTo>
                      <a:lnTo>
                        <a:pt x="0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68" name="도넛 116">
                <a:extLst>
                  <a:ext uri="{FF2B5EF4-FFF2-40B4-BE49-F238E27FC236}">
                    <a16:creationId xmlns:a16="http://schemas.microsoft.com/office/drawing/2014/main" id="{63E9625E-6D43-4B46-8972-A53180695D07}"/>
                  </a:ext>
                </a:extLst>
              </p:cNvPr>
              <p:cNvSpPr/>
              <p:nvPr/>
            </p:nvSpPr>
            <p:spPr>
              <a:xfrm>
                <a:off x="4177808" y="3520656"/>
                <a:ext cx="742599" cy="742599"/>
              </a:xfrm>
              <a:prstGeom prst="donut">
                <a:avLst>
                  <a:gd name="adj" fmla="val 345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F9C2F17-93DE-A541-A716-135EAD58762E}"/>
                </a:ext>
              </a:extLst>
            </p:cNvPr>
            <p:cNvGrpSpPr/>
            <p:nvPr/>
          </p:nvGrpSpPr>
          <p:grpSpPr>
            <a:xfrm>
              <a:off x="9866280" y="4423783"/>
              <a:ext cx="548508" cy="548508"/>
              <a:chOff x="6473253" y="4364959"/>
              <a:chExt cx="742599" cy="742599"/>
            </a:xfrm>
          </p:grpSpPr>
          <p:sp>
            <p:nvSpPr>
              <p:cNvPr id="63" name="Freeform 31">
                <a:extLst>
                  <a:ext uri="{FF2B5EF4-FFF2-40B4-BE49-F238E27FC236}">
                    <a16:creationId xmlns:a16="http://schemas.microsoft.com/office/drawing/2014/main" id="{C26F1399-3BF3-5243-915A-5EDBAA47A0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4258" y="4505938"/>
                <a:ext cx="361414" cy="460643"/>
              </a:xfrm>
              <a:custGeom>
                <a:avLst/>
                <a:gdLst>
                  <a:gd name="T0" fmla="*/ 3575 w 3767"/>
                  <a:gd name="T1" fmla="*/ 3953 h 4800"/>
                  <a:gd name="T2" fmla="*/ 2919 w 3767"/>
                  <a:gd name="T3" fmla="*/ 4608 h 4800"/>
                  <a:gd name="T4" fmla="*/ 3575 w 3767"/>
                  <a:gd name="T5" fmla="*/ 4608 h 4800"/>
                  <a:gd name="T6" fmla="*/ 3575 w 3767"/>
                  <a:gd name="T7" fmla="*/ 3953 h 4800"/>
                  <a:gd name="T8" fmla="*/ 2919 w 3767"/>
                  <a:gd name="T9" fmla="*/ 192 h 4800"/>
                  <a:gd name="T10" fmla="*/ 3575 w 3767"/>
                  <a:gd name="T11" fmla="*/ 847 h 4800"/>
                  <a:gd name="T12" fmla="*/ 3575 w 3767"/>
                  <a:gd name="T13" fmla="*/ 192 h 4800"/>
                  <a:gd name="T14" fmla="*/ 2919 w 3767"/>
                  <a:gd name="T15" fmla="*/ 192 h 4800"/>
                  <a:gd name="T16" fmla="*/ 192 w 3767"/>
                  <a:gd name="T17" fmla="*/ 192 h 4800"/>
                  <a:gd name="T18" fmla="*/ 192 w 3767"/>
                  <a:gd name="T19" fmla="*/ 4608 h 4800"/>
                  <a:gd name="T20" fmla="*/ 2647 w 3767"/>
                  <a:gd name="T21" fmla="*/ 4608 h 4800"/>
                  <a:gd name="T22" fmla="*/ 3575 w 3767"/>
                  <a:gd name="T23" fmla="*/ 3681 h 4800"/>
                  <a:gd name="T24" fmla="*/ 3575 w 3767"/>
                  <a:gd name="T25" fmla="*/ 1119 h 4800"/>
                  <a:gd name="T26" fmla="*/ 2647 w 3767"/>
                  <a:gd name="T27" fmla="*/ 192 h 4800"/>
                  <a:gd name="T28" fmla="*/ 192 w 3767"/>
                  <a:gd name="T29" fmla="*/ 192 h 4800"/>
                  <a:gd name="T30" fmla="*/ 96 w 3767"/>
                  <a:gd name="T31" fmla="*/ 0 h 4800"/>
                  <a:gd name="T32" fmla="*/ 3671 w 3767"/>
                  <a:gd name="T33" fmla="*/ 0 h 4800"/>
                  <a:gd name="T34" fmla="*/ 3696 w 3767"/>
                  <a:gd name="T35" fmla="*/ 3 h 4800"/>
                  <a:gd name="T36" fmla="*/ 3719 w 3767"/>
                  <a:gd name="T37" fmla="*/ 13 h 4800"/>
                  <a:gd name="T38" fmla="*/ 3738 w 3767"/>
                  <a:gd name="T39" fmla="*/ 28 h 4800"/>
                  <a:gd name="T40" fmla="*/ 3754 w 3767"/>
                  <a:gd name="T41" fmla="*/ 48 h 4800"/>
                  <a:gd name="T42" fmla="*/ 3763 w 3767"/>
                  <a:gd name="T43" fmla="*/ 70 h 4800"/>
                  <a:gd name="T44" fmla="*/ 3767 w 3767"/>
                  <a:gd name="T45" fmla="*/ 96 h 4800"/>
                  <a:gd name="T46" fmla="*/ 3767 w 3767"/>
                  <a:gd name="T47" fmla="*/ 4704 h 4800"/>
                  <a:gd name="T48" fmla="*/ 3763 w 3767"/>
                  <a:gd name="T49" fmla="*/ 4730 h 4800"/>
                  <a:gd name="T50" fmla="*/ 3754 w 3767"/>
                  <a:gd name="T51" fmla="*/ 4752 h 4800"/>
                  <a:gd name="T52" fmla="*/ 3738 w 3767"/>
                  <a:gd name="T53" fmla="*/ 4772 h 4800"/>
                  <a:gd name="T54" fmla="*/ 3719 w 3767"/>
                  <a:gd name="T55" fmla="*/ 4787 h 4800"/>
                  <a:gd name="T56" fmla="*/ 3696 w 3767"/>
                  <a:gd name="T57" fmla="*/ 4797 h 4800"/>
                  <a:gd name="T58" fmla="*/ 3671 w 3767"/>
                  <a:gd name="T59" fmla="*/ 4800 h 4800"/>
                  <a:gd name="T60" fmla="*/ 96 w 3767"/>
                  <a:gd name="T61" fmla="*/ 4800 h 4800"/>
                  <a:gd name="T62" fmla="*/ 70 w 3767"/>
                  <a:gd name="T63" fmla="*/ 4797 h 4800"/>
                  <a:gd name="T64" fmla="*/ 48 w 3767"/>
                  <a:gd name="T65" fmla="*/ 4787 h 4800"/>
                  <a:gd name="T66" fmla="*/ 28 w 3767"/>
                  <a:gd name="T67" fmla="*/ 4772 h 4800"/>
                  <a:gd name="T68" fmla="*/ 13 w 3767"/>
                  <a:gd name="T69" fmla="*/ 4752 h 4800"/>
                  <a:gd name="T70" fmla="*/ 3 w 3767"/>
                  <a:gd name="T71" fmla="*/ 4730 h 4800"/>
                  <a:gd name="T72" fmla="*/ 0 w 3767"/>
                  <a:gd name="T73" fmla="*/ 4704 h 4800"/>
                  <a:gd name="T74" fmla="*/ 0 w 3767"/>
                  <a:gd name="T75" fmla="*/ 96 h 4800"/>
                  <a:gd name="T76" fmla="*/ 3 w 3767"/>
                  <a:gd name="T77" fmla="*/ 70 h 4800"/>
                  <a:gd name="T78" fmla="*/ 13 w 3767"/>
                  <a:gd name="T79" fmla="*/ 48 h 4800"/>
                  <a:gd name="T80" fmla="*/ 28 w 3767"/>
                  <a:gd name="T81" fmla="*/ 28 h 4800"/>
                  <a:gd name="T82" fmla="*/ 48 w 3767"/>
                  <a:gd name="T83" fmla="*/ 13 h 4800"/>
                  <a:gd name="T84" fmla="*/ 70 w 3767"/>
                  <a:gd name="T85" fmla="*/ 3 h 4800"/>
                  <a:gd name="T86" fmla="*/ 96 w 3767"/>
                  <a:gd name="T87" fmla="*/ 0 h 4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767" h="4800">
                    <a:moveTo>
                      <a:pt x="3575" y="3953"/>
                    </a:moveTo>
                    <a:lnTo>
                      <a:pt x="2919" y="4608"/>
                    </a:lnTo>
                    <a:lnTo>
                      <a:pt x="3575" y="4608"/>
                    </a:lnTo>
                    <a:lnTo>
                      <a:pt x="3575" y="3953"/>
                    </a:lnTo>
                    <a:close/>
                    <a:moveTo>
                      <a:pt x="2919" y="192"/>
                    </a:moveTo>
                    <a:lnTo>
                      <a:pt x="3575" y="847"/>
                    </a:lnTo>
                    <a:lnTo>
                      <a:pt x="3575" y="192"/>
                    </a:lnTo>
                    <a:lnTo>
                      <a:pt x="2919" y="192"/>
                    </a:lnTo>
                    <a:close/>
                    <a:moveTo>
                      <a:pt x="192" y="192"/>
                    </a:moveTo>
                    <a:lnTo>
                      <a:pt x="192" y="4608"/>
                    </a:lnTo>
                    <a:lnTo>
                      <a:pt x="2647" y="4608"/>
                    </a:lnTo>
                    <a:lnTo>
                      <a:pt x="3575" y="3681"/>
                    </a:lnTo>
                    <a:lnTo>
                      <a:pt x="3575" y="1119"/>
                    </a:lnTo>
                    <a:lnTo>
                      <a:pt x="2647" y="192"/>
                    </a:lnTo>
                    <a:lnTo>
                      <a:pt x="192" y="192"/>
                    </a:lnTo>
                    <a:close/>
                    <a:moveTo>
                      <a:pt x="96" y="0"/>
                    </a:moveTo>
                    <a:lnTo>
                      <a:pt x="3671" y="0"/>
                    </a:lnTo>
                    <a:lnTo>
                      <a:pt x="3696" y="3"/>
                    </a:lnTo>
                    <a:lnTo>
                      <a:pt x="3719" y="13"/>
                    </a:lnTo>
                    <a:lnTo>
                      <a:pt x="3738" y="28"/>
                    </a:lnTo>
                    <a:lnTo>
                      <a:pt x="3754" y="48"/>
                    </a:lnTo>
                    <a:lnTo>
                      <a:pt x="3763" y="70"/>
                    </a:lnTo>
                    <a:lnTo>
                      <a:pt x="3767" y="96"/>
                    </a:lnTo>
                    <a:lnTo>
                      <a:pt x="3767" y="4704"/>
                    </a:lnTo>
                    <a:lnTo>
                      <a:pt x="3763" y="4730"/>
                    </a:lnTo>
                    <a:lnTo>
                      <a:pt x="3754" y="4752"/>
                    </a:lnTo>
                    <a:lnTo>
                      <a:pt x="3738" y="4772"/>
                    </a:lnTo>
                    <a:lnTo>
                      <a:pt x="3719" y="4787"/>
                    </a:lnTo>
                    <a:lnTo>
                      <a:pt x="3696" y="4797"/>
                    </a:lnTo>
                    <a:lnTo>
                      <a:pt x="3671" y="4800"/>
                    </a:lnTo>
                    <a:lnTo>
                      <a:pt x="96" y="4800"/>
                    </a:lnTo>
                    <a:lnTo>
                      <a:pt x="70" y="4797"/>
                    </a:lnTo>
                    <a:lnTo>
                      <a:pt x="48" y="4787"/>
                    </a:lnTo>
                    <a:lnTo>
                      <a:pt x="28" y="4772"/>
                    </a:lnTo>
                    <a:lnTo>
                      <a:pt x="13" y="4752"/>
                    </a:lnTo>
                    <a:lnTo>
                      <a:pt x="3" y="4730"/>
                    </a:lnTo>
                    <a:lnTo>
                      <a:pt x="0" y="4704"/>
                    </a:lnTo>
                    <a:lnTo>
                      <a:pt x="0" y="96"/>
                    </a:lnTo>
                    <a:lnTo>
                      <a:pt x="3" y="70"/>
                    </a:lnTo>
                    <a:lnTo>
                      <a:pt x="13" y="48"/>
                    </a:lnTo>
                    <a:lnTo>
                      <a:pt x="28" y="28"/>
                    </a:lnTo>
                    <a:lnTo>
                      <a:pt x="48" y="13"/>
                    </a:lnTo>
                    <a:lnTo>
                      <a:pt x="70" y="3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F09F34AC-977B-CF47-B429-916D371254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8134" y="4639333"/>
                <a:ext cx="193854" cy="193854"/>
              </a:xfrm>
              <a:custGeom>
                <a:avLst/>
                <a:gdLst>
                  <a:gd name="T0" fmla="*/ 881 w 2019"/>
                  <a:gd name="T1" fmla="*/ 1700 h 2018"/>
                  <a:gd name="T2" fmla="*/ 1009 w 2019"/>
                  <a:gd name="T3" fmla="*/ 1812 h 2018"/>
                  <a:gd name="T4" fmla="*/ 1138 w 2019"/>
                  <a:gd name="T5" fmla="*/ 1700 h 2018"/>
                  <a:gd name="T6" fmla="*/ 1121 w 2019"/>
                  <a:gd name="T7" fmla="*/ 1472 h 2018"/>
                  <a:gd name="T8" fmla="*/ 1725 w 2019"/>
                  <a:gd name="T9" fmla="*/ 1339 h 2018"/>
                  <a:gd name="T10" fmla="*/ 1414 w 2019"/>
                  <a:gd name="T11" fmla="*/ 1521 h 2018"/>
                  <a:gd name="T12" fmla="*/ 1393 w 2019"/>
                  <a:gd name="T13" fmla="*/ 1730 h 2018"/>
                  <a:gd name="T14" fmla="*/ 1689 w 2019"/>
                  <a:gd name="T15" fmla="*/ 1463 h 2018"/>
                  <a:gd name="T16" fmla="*/ 329 w 2019"/>
                  <a:gd name="T17" fmla="*/ 1463 h 2018"/>
                  <a:gd name="T18" fmla="*/ 624 w 2019"/>
                  <a:gd name="T19" fmla="*/ 1730 h 2018"/>
                  <a:gd name="T20" fmla="*/ 605 w 2019"/>
                  <a:gd name="T21" fmla="*/ 1521 h 2018"/>
                  <a:gd name="T22" fmla="*/ 294 w 2019"/>
                  <a:gd name="T23" fmla="*/ 1339 h 2018"/>
                  <a:gd name="T24" fmla="*/ 1472 w 2019"/>
                  <a:gd name="T25" fmla="*/ 1121 h 2018"/>
                  <a:gd name="T26" fmla="*/ 1700 w 2019"/>
                  <a:gd name="T27" fmla="*/ 1137 h 2018"/>
                  <a:gd name="T28" fmla="*/ 1812 w 2019"/>
                  <a:gd name="T29" fmla="*/ 1009 h 2018"/>
                  <a:gd name="T30" fmla="*/ 1700 w 2019"/>
                  <a:gd name="T31" fmla="*/ 881 h 2018"/>
                  <a:gd name="T32" fmla="*/ 554 w 2019"/>
                  <a:gd name="T33" fmla="*/ 789 h 2018"/>
                  <a:gd name="T34" fmla="*/ 279 w 2019"/>
                  <a:gd name="T35" fmla="*/ 907 h 2018"/>
                  <a:gd name="T36" fmla="*/ 211 w 2019"/>
                  <a:gd name="T37" fmla="*/ 1034 h 2018"/>
                  <a:gd name="T38" fmla="*/ 367 w 2019"/>
                  <a:gd name="T39" fmla="*/ 1163 h 2018"/>
                  <a:gd name="T40" fmla="*/ 544 w 2019"/>
                  <a:gd name="T41" fmla="*/ 1009 h 2018"/>
                  <a:gd name="T42" fmla="*/ 833 w 2019"/>
                  <a:gd name="T43" fmla="*/ 743 h 2018"/>
                  <a:gd name="T44" fmla="*/ 738 w 2019"/>
                  <a:gd name="T45" fmla="*/ 1099 h 2018"/>
                  <a:gd name="T46" fmla="*/ 1009 w 2019"/>
                  <a:gd name="T47" fmla="*/ 1282 h 2018"/>
                  <a:gd name="T48" fmla="*/ 1281 w 2019"/>
                  <a:gd name="T49" fmla="*/ 1099 h 2018"/>
                  <a:gd name="T50" fmla="*/ 1185 w 2019"/>
                  <a:gd name="T51" fmla="*/ 743 h 2018"/>
                  <a:gd name="T52" fmla="*/ 1360 w 2019"/>
                  <a:gd name="T53" fmla="*/ 337 h 2018"/>
                  <a:gd name="T54" fmla="*/ 1604 w 2019"/>
                  <a:gd name="T55" fmla="*/ 631 h 2018"/>
                  <a:gd name="T56" fmla="*/ 1689 w 2019"/>
                  <a:gd name="T57" fmla="*/ 555 h 2018"/>
                  <a:gd name="T58" fmla="*/ 1393 w 2019"/>
                  <a:gd name="T59" fmla="*/ 288 h 2018"/>
                  <a:gd name="T60" fmla="*/ 490 w 2019"/>
                  <a:gd name="T61" fmla="*/ 378 h 2018"/>
                  <a:gd name="T62" fmla="*/ 253 w 2019"/>
                  <a:gd name="T63" fmla="*/ 698 h 2018"/>
                  <a:gd name="T64" fmla="*/ 585 w 2019"/>
                  <a:gd name="T65" fmla="*/ 586 h 2018"/>
                  <a:gd name="T66" fmla="*/ 699 w 2019"/>
                  <a:gd name="T67" fmla="*/ 254 h 2018"/>
                  <a:gd name="T68" fmla="*/ 907 w 2019"/>
                  <a:gd name="T69" fmla="*/ 279 h 2018"/>
                  <a:gd name="T70" fmla="*/ 789 w 2019"/>
                  <a:gd name="T71" fmla="*/ 555 h 2018"/>
                  <a:gd name="T72" fmla="*/ 1210 w 2019"/>
                  <a:gd name="T73" fmla="*/ 484 h 2018"/>
                  <a:gd name="T74" fmla="*/ 1086 w 2019"/>
                  <a:gd name="T75" fmla="*/ 248 h 2018"/>
                  <a:gd name="T76" fmla="*/ 1106 w 2019"/>
                  <a:gd name="T77" fmla="*/ 4 h 2018"/>
                  <a:gd name="T78" fmla="*/ 1545 w 2019"/>
                  <a:gd name="T79" fmla="*/ 154 h 2018"/>
                  <a:gd name="T80" fmla="*/ 1865 w 2019"/>
                  <a:gd name="T81" fmla="*/ 474 h 2018"/>
                  <a:gd name="T82" fmla="*/ 2015 w 2019"/>
                  <a:gd name="T83" fmla="*/ 912 h 2018"/>
                  <a:gd name="T84" fmla="*/ 1949 w 2019"/>
                  <a:gd name="T85" fmla="*/ 1380 h 2018"/>
                  <a:gd name="T86" fmla="*/ 1690 w 2019"/>
                  <a:gd name="T87" fmla="*/ 1754 h 2018"/>
                  <a:gd name="T88" fmla="*/ 1293 w 2019"/>
                  <a:gd name="T89" fmla="*/ 1978 h 2018"/>
                  <a:gd name="T90" fmla="*/ 818 w 2019"/>
                  <a:gd name="T91" fmla="*/ 2000 h 2018"/>
                  <a:gd name="T92" fmla="*/ 399 w 2019"/>
                  <a:gd name="T93" fmla="*/ 1812 h 2018"/>
                  <a:gd name="T94" fmla="*/ 107 w 2019"/>
                  <a:gd name="T95" fmla="*/ 1464 h 2018"/>
                  <a:gd name="T96" fmla="*/ 0 w 2019"/>
                  <a:gd name="T97" fmla="*/ 1009 h 2018"/>
                  <a:gd name="T98" fmla="*/ 107 w 2019"/>
                  <a:gd name="T99" fmla="*/ 554 h 2018"/>
                  <a:gd name="T100" fmla="*/ 399 w 2019"/>
                  <a:gd name="T101" fmla="*/ 206 h 2018"/>
                  <a:gd name="T102" fmla="*/ 818 w 2019"/>
                  <a:gd name="T103" fmla="*/ 18 h 2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19" h="2018">
                    <a:moveTo>
                      <a:pt x="789" y="1463"/>
                    </a:moveTo>
                    <a:lnTo>
                      <a:pt x="809" y="1534"/>
                    </a:lnTo>
                    <a:lnTo>
                      <a:pt x="831" y="1597"/>
                    </a:lnTo>
                    <a:lnTo>
                      <a:pt x="856" y="1652"/>
                    </a:lnTo>
                    <a:lnTo>
                      <a:pt x="881" y="1700"/>
                    </a:lnTo>
                    <a:lnTo>
                      <a:pt x="907" y="1739"/>
                    </a:lnTo>
                    <a:lnTo>
                      <a:pt x="933" y="1770"/>
                    </a:lnTo>
                    <a:lnTo>
                      <a:pt x="959" y="1793"/>
                    </a:lnTo>
                    <a:lnTo>
                      <a:pt x="985" y="1806"/>
                    </a:lnTo>
                    <a:lnTo>
                      <a:pt x="1009" y="1812"/>
                    </a:lnTo>
                    <a:lnTo>
                      <a:pt x="1033" y="1806"/>
                    </a:lnTo>
                    <a:lnTo>
                      <a:pt x="1060" y="1793"/>
                    </a:lnTo>
                    <a:lnTo>
                      <a:pt x="1086" y="1770"/>
                    </a:lnTo>
                    <a:lnTo>
                      <a:pt x="1112" y="1739"/>
                    </a:lnTo>
                    <a:lnTo>
                      <a:pt x="1138" y="1700"/>
                    </a:lnTo>
                    <a:lnTo>
                      <a:pt x="1163" y="1652"/>
                    </a:lnTo>
                    <a:lnTo>
                      <a:pt x="1186" y="1597"/>
                    </a:lnTo>
                    <a:lnTo>
                      <a:pt x="1210" y="1534"/>
                    </a:lnTo>
                    <a:lnTo>
                      <a:pt x="1230" y="1463"/>
                    </a:lnTo>
                    <a:lnTo>
                      <a:pt x="1121" y="1472"/>
                    </a:lnTo>
                    <a:lnTo>
                      <a:pt x="1009" y="1474"/>
                    </a:lnTo>
                    <a:lnTo>
                      <a:pt x="898" y="1472"/>
                    </a:lnTo>
                    <a:lnTo>
                      <a:pt x="789" y="1463"/>
                    </a:lnTo>
                    <a:close/>
                    <a:moveTo>
                      <a:pt x="1766" y="1320"/>
                    </a:moveTo>
                    <a:lnTo>
                      <a:pt x="1725" y="1339"/>
                    </a:lnTo>
                    <a:lnTo>
                      <a:pt x="1681" y="1360"/>
                    </a:lnTo>
                    <a:lnTo>
                      <a:pt x="1604" y="1387"/>
                    </a:lnTo>
                    <a:lnTo>
                      <a:pt x="1521" y="1412"/>
                    </a:lnTo>
                    <a:lnTo>
                      <a:pt x="1434" y="1432"/>
                    </a:lnTo>
                    <a:lnTo>
                      <a:pt x="1414" y="1521"/>
                    </a:lnTo>
                    <a:lnTo>
                      <a:pt x="1389" y="1604"/>
                    </a:lnTo>
                    <a:lnTo>
                      <a:pt x="1360" y="1681"/>
                    </a:lnTo>
                    <a:lnTo>
                      <a:pt x="1341" y="1725"/>
                    </a:lnTo>
                    <a:lnTo>
                      <a:pt x="1320" y="1764"/>
                    </a:lnTo>
                    <a:lnTo>
                      <a:pt x="1393" y="1730"/>
                    </a:lnTo>
                    <a:lnTo>
                      <a:pt x="1463" y="1688"/>
                    </a:lnTo>
                    <a:lnTo>
                      <a:pt x="1527" y="1640"/>
                    </a:lnTo>
                    <a:lnTo>
                      <a:pt x="1587" y="1586"/>
                    </a:lnTo>
                    <a:lnTo>
                      <a:pt x="1641" y="1527"/>
                    </a:lnTo>
                    <a:lnTo>
                      <a:pt x="1689" y="1463"/>
                    </a:lnTo>
                    <a:lnTo>
                      <a:pt x="1731" y="1393"/>
                    </a:lnTo>
                    <a:lnTo>
                      <a:pt x="1766" y="1320"/>
                    </a:lnTo>
                    <a:close/>
                    <a:moveTo>
                      <a:pt x="253" y="1320"/>
                    </a:moveTo>
                    <a:lnTo>
                      <a:pt x="288" y="1393"/>
                    </a:lnTo>
                    <a:lnTo>
                      <a:pt x="329" y="1463"/>
                    </a:lnTo>
                    <a:lnTo>
                      <a:pt x="377" y="1527"/>
                    </a:lnTo>
                    <a:lnTo>
                      <a:pt x="431" y="1586"/>
                    </a:lnTo>
                    <a:lnTo>
                      <a:pt x="490" y="1640"/>
                    </a:lnTo>
                    <a:lnTo>
                      <a:pt x="556" y="1688"/>
                    </a:lnTo>
                    <a:lnTo>
                      <a:pt x="624" y="1730"/>
                    </a:lnTo>
                    <a:lnTo>
                      <a:pt x="699" y="1764"/>
                    </a:lnTo>
                    <a:lnTo>
                      <a:pt x="678" y="1725"/>
                    </a:lnTo>
                    <a:lnTo>
                      <a:pt x="659" y="1681"/>
                    </a:lnTo>
                    <a:lnTo>
                      <a:pt x="630" y="1604"/>
                    </a:lnTo>
                    <a:lnTo>
                      <a:pt x="605" y="1521"/>
                    </a:lnTo>
                    <a:lnTo>
                      <a:pt x="585" y="1432"/>
                    </a:lnTo>
                    <a:lnTo>
                      <a:pt x="498" y="1412"/>
                    </a:lnTo>
                    <a:lnTo>
                      <a:pt x="415" y="1387"/>
                    </a:lnTo>
                    <a:lnTo>
                      <a:pt x="337" y="1360"/>
                    </a:lnTo>
                    <a:lnTo>
                      <a:pt x="294" y="1339"/>
                    </a:lnTo>
                    <a:lnTo>
                      <a:pt x="253" y="1320"/>
                    </a:lnTo>
                    <a:close/>
                    <a:moveTo>
                      <a:pt x="1464" y="789"/>
                    </a:moveTo>
                    <a:lnTo>
                      <a:pt x="1472" y="897"/>
                    </a:lnTo>
                    <a:lnTo>
                      <a:pt x="1475" y="1009"/>
                    </a:lnTo>
                    <a:lnTo>
                      <a:pt x="1472" y="1121"/>
                    </a:lnTo>
                    <a:lnTo>
                      <a:pt x="1464" y="1229"/>
                    </a:lnTo>
                    <a:lnTo>
                      <a:pt x="1534" y="1208"/>
                    </a:lnTo>
                    <a:lnTo>
                      <a:pt x="1597" y="1186"/>
                    </a:lnTo>
                    <a:lnTo>
                      <a:pt x="1652" y="1163"/>
                    </a:lnTo>
                    <a:lnTo>
                      <a:pt x="1700" y="1137"/>
                    </a:lnTo>
                    <a:lnTo>
                      <a:pt x="1740" y="1111"/>
                    </a:lnTo>
                    <a:lnTo>
                      <a:pt x="1772" y="1085"/>
                    </a:lnTo>
                    <a:lnTo>
                      <a:pt x="1794" y="1058"/>
                    </a:lnTo>
                    <a:lnTo>
                      <a:pt x="1808" y="1034"/>
                    </a:lnTo>
                    <a:lnTo>
                      <a:pt x="1812" y="1009"/>
                    </a:lnTo>
                    <a:lnTo>
                      <a:pt x="1808" y="984"/>
                    </a:lnTo>
                    <a:lnTo>
                      <a:pt x="1794" y="960"/>
                    </a:lnTo>
                    <a:lnTo>
                      <a:pt x="1772" y="933"/>
                    </a:lnTo>
                    <a:lnTo>
                      <a:pt x="1740" y="907"/>
                    </a:lnTo>
                    <a:lnTo>
                      <a:pt x="1700" y="881"/>
                    </a:lnTo>
                    <a:lnTo>
                      <a:pt x="1652" y="855"/>
                    </a:lnTo>
                    <a:lnTo>
                      <a:pt x="1597" y="832"/>
                    </a:lnTo>
                    <a:lnTo>
                      <a:pt x="1534" y="810"/>
                    </a:lnTo>
                    <a:lnTo>
                      <a:pt x="1464" y="789"/>
                    </a:lnTo>
                    <a:close/>
                    <a:moveTo>
                      <a:pt x="554" y="789"/>
                    </a:moveTo>
                    <a:lnTo>
                      <a:pt x="485" y="810"/>
                    </a:lnTo>
                    <a:lnTo>
                      <a:pt x="422" y="832"/>
                    </a:lnTo>
                    <a:lnTo>
                      <a:pt x="367" y="855"/>
                    </a:lnTo>
                    <a:lnTo>
                      <a:pt x="319" y="881"/>
                    </a:lnTo>
                    <a:lnTo>
                      <a:pt x="279" y="907"/>
                    </a:lnTo>
                    <a:lnTo>
                      <a:pt x="247" y="933"/>
                    </a:lnTo>
                    <a:lnTo>
                      <a:pt x="224" y="960"/>
                    </a:lnTo>
                    <a:lnTo>
                      <a:pt x="211" y="984"/>
                    </a:lnTo>
                    <a:lnTo>
                      <a:pt x="206" y="1009"/>
                    </a:lnTo>
                    <a:lnTo>
                      <a:pt x="211" y="1034"/>
                    </a:lnTo>
                    <a:lnTo>
                      <a:pt x="224" y="1058"/>
                    </a:lnTo>
                    <a:lnTo>
                      <a:pt x="247" y="1085"/>
                    </a:lnTo>
                    <a:lnTo>
                      <a:pt x="279" y="1111"/>
                    </a:lnTo>
                    <a:lnTo>
                      <a:pt x="319" y="1137"/>
                    </a:lnTo>
                    <a:lnTo>
                      <a:pt x="367" y="1163"/>
                    </a:lnTo>
                    <a:lnTo>
                      <a:pt x="422" y="1186"/>
                    </a:lnTo>
                    <a:lnTo>
                      <a:pt x="485" y="1208"/>
                    </a:lnTo>
                    <a:lnTo>
                      <a:pt x="554" y="1229"/>
                    </a:lnTo>
                    <a:lnTo>
                      <a:pt x="546" y="1121"/>
                    </a:lnTo>
                    <a:lnTo>
                      <a:pt x="544" y="1009"/>
                    </a:lnTo>
                    <a:lnTo>
                      <a:pt x="546" y="897"/>
                    </a:lnTo>
                    <a:lnTo>
                      <a:pt x="554" y="789"/>
                    </a:lnTo>
                    <a:close/>
                    <a:moveTo>
                      <a:pt x="1009" y="736"/>
                    </a:moveTo>
                    <a:lnTo>
                      <a:pt x="918" y="737"/>
                    </a:lnTo>
                    <a:lnTo>
                      <a:pt x="833" y="743"/>
                    </a:lnTo>
                    <a:lnTo>
                      <a:pt x="751" y="752"/>
                    </a:lnTo>
                    <a:lnTo>
                      <a:pt x="744" y="833"/>
                    </a:lnTo>
                    <a:lnTo>
                      <a:pt x="738" y="919"/>
                    </a:lnTo>
                    <a:lnTo>
                      <a:pt x="736" y="1009"/>
                    </a:lnTo>
                    <a:lnTo>
                      <a:pt x="738" y="1099"/>
                    </a:lnTo>
                    <a:lnTo>
                      <a:pt x="744" y="1185"/>
                    </a:lnTo>
                    <a:lnTo>
                      <a:pt x="751" y="1266"/>
                    </a:lnTo>
                    <a:lnTo>
                      <a:pt x="833" y="1275"/>
                    </a:lnTo>
                    <a:lnTo>
                      <a:pt x="918" y="1281"/>
                    </a:lnTo>
                    <a:lnTo>
                      <a:pt x="1009" y="1282"/>
                    </a:lnTo>
                    <a:lnTo>
                      <a:pt x="1099" y="1281"/>
                    </a:lnTo>
                    <a:lnTo>
                      <a:pt x="1185" y="1275"/>
                    </a:lnTo>
                    <a:lnTo>
                      <a:pt x="1266" y="1266"/>
                    </a:lnTo>
                    <a:lnTo>
                      <a:pt x="1275" y="1185"/>
                    </a:lnTo>
                    <a:lnTo>
                      <a:pt x="1281" y="1099"/>
                    </a:lnTo>
                    <a:lnTo>
                      <a:pt x="1282" y="1009"/>
                    </a:lnTo>
                    <a:lnTo>
                      <a:pt x="1281" y="919"/>
                    </a:lnTo>
                    <a:lnTo>
                      <a:pt x="1275" y="833"/>
                    </a:lnTo>
                    <a:lnTo>
                      <a:pt x="1266" y="752"/>
                    </a:lnTo>
                    <a:lnTo>
                      <a:pt x="1185" y="743"/>
                    </a:lnTo>
                    <a:lnTo>
                      <a:pt x="1099" y="737"/>
                    </a:lnTo>
                    <a:lnTo>
                      <a:pt x="1009" y="736"/>
                    </a:lnTo>
                    <a:close/>
                    <a:moveTo>
                      <a:pt x="1320" y="254"/>
                    </a:moveTo>
                    <a:lnTo>
                      <a:pt x="1341" y="293"/>
                    </a:lnTo>
                    <a:lnTo>
                      <a:pt x="1360" y="337"/>
                    </a:lnTo>
                    <a:lnTo>
                      <a:pt x="1389" y="414"/>
                    </a:lnTo>
                    <a:lnTo>
                      <a:pt x="1414" y="497"/>
                    </a:lnTo>
                    <a:lnTo>
                      <a:pt x="1434" y="586"/>
                    </a:lnTo>
                    <a:lnTo>
                      <a:pt x="1521" y="606"/>
                    </a:lnTo>
                    <a:lnTo>
                      <a:pt x="1604" y="631"/>
                    </a:lnTo>
                    <a:lnTo>
                      <a:pt x="1681" y="658"/>
                    </a:lnTo>
                    <a:lnTo>
                      <a:pt x="1725" y="679"/>
                    </a:lnTo>
                    <a:lnTo>
                      <a:pt x="1766" y="698"/>
                    </a:lnTo>
                    <a:lnTo>
                      <a:pt x="1731" y="625"/>
                    </a:lnTo>
                    <a:lnTo>
                      <a:pt x="1689" y="555"/>
                    </a:lnTo>
                    <a:lnTo>
                      <a:pt x="1641" y="491"/>
                    </a:lnTo>
                    <a:lnTo>
                      <a:pt x="1587" y="432"/>
                    </a:lnTo>
                    <a:lnTo>
                      <a:pt x="1527" y="378"/>
                    </a:lnTo>
                    <a:lnTo>
                      <a:pt x="1463" y="330"/>
                    </a:lnTo>
                    <a:lnTo>
                      <a:pt x="1393" y="288"/>
                    </a:lnTo>
                    <a:lnTo>
                      <a:pt x="1320" y="254"/>
                    </a:lnTo>
                    <a:close/>
                    <a:moveTo>
                      <a:pt x="699" y="254"/>
                    </a:moveTo>
                    <a:lnTo>
                      <a:pt x="624" y="288"/>
                    </a:lnTo>
                    <a:lnTo>
                      <a:pt x="556" y="330"/>
                    </a:lnTo>
                    <a:lnTo>
                      <a:pt x="490" y="378"/>
                    </a:lnTo>
                    <a:lnTo>
                      <a:pt x="431" y="432"/>
                    </a:lnTo>
                    <a:lnTo>
                      <a:pt x="377" y="491"/>
                    </a:lnTo>
                    <a:lnTo>
                      <a:pt x="329" y="555"/>
                    </a:lnTo>
                    <a:lnTo>
                      <a:pt x="288" y="625"/>
                    </a:lnTo>
                    <a:lnTo>
                      <a:pt x="253" y="698"/>
                    </a:lnTo>
                    <a:lnTo>
                      <a:pt x="294" y="679"/>
                    </a:lnTo>
                    <a:lnTo>
                      <a:pt x="337" y="658"/>
                    </a:lnTo>
                    <a:lnTo>
                      <a:pt x="415" y="631"/>
                    </a:lnTo>
                    <a:lnTo>
                      <a:pt x="498" y="606"/>
                    </a:lnTo>
                    <a:lnTo>
                      <a:pt x="585" y="586"/>
                    </a:lnTo>
                    <a:lnTo>
                      <a:pt x="605" y="497"/>
                    </a:lnTo>
                    <a:lnTo>
                      <a:pt x="630" y="414"/>
                    </a:lnTo>
                    <a:lnTo>
                      <a:pt x="659" y="337"/>
                    </a:lnTo>
                    <a:lnTo>
                      <a:pt x="678" y="293"/>
                    </a:lnTo>
                    <a:lnTo>
                      <a:pt x="699" y="254"/>
                    </a:lnTo>
                    <a:close/>
                    <a:moveTo>
                      <a:pt x="1009" y="206"/>
                    </a:moveTo>
                    <a:lnTo>
                      <a:pt x="985" y="212"/>
                    </a:lnTo>
                    <a:lnTo>
                      <a:pt x="959" y="225"/>
                    </a:lnTo>
                    <a:lnTo>
                      <a:pt x="933" y="248"/>
                    </a:lnTo>
                    <a:lnTo>
                      <a:pt x="907" y="279"/>
                    </a:lnTo>
                    <a:lnTo>
                      <a:pt x="881" y="318"/>
                    </a:lnTo>
                    <a:lnTo>
                      <a:pt x="856" y="366"/>
                    </a:lnTo>
                    <a:lnTo>
                      <a:pt x="831" y="421"/>
                    </a:lnTo>
                    <a:lnTo>
                      <a:pt x="809" y="484"/>
                    </a:lnTo>
                    <a:lnTo>
                      <a:pt x="789" y="555"/>
                    </a:lnTo>
                    <a:lnTo>
                      <a:pt x="898" y="546"/>
                    </a:lnTo>
                    <a:lnTo>
                      <a:pt x="1009" y="544"/>
                    </a:lnTo>
                    <a:lnTo>
                      <a:pt x="1121" y="546"/>
                    </a:lnTo>
                    <a:lnTo>
                      <a:pt x="1230" y="555"/>
                    </a:lnTo>
                    <a:lnTo>
                      <a:pt x="1210" y="484"/>
                    </a:lnTo>
                    <a:lnTo>
                      <a:pt x="1186" y="421"/>
                    </a:lnTo>
                    <a:lnTo>
                      <a:pt x="1163" y="366"/>
                    </a:lnTo>
                    <a:lnTo>
                      <a:pt x="1138" y="318"/>
                    </a:lnTo>
                    <a:lnTo>
                      <a:pt x="1112" y="279"/>
                    </a:lnTo>
                    <a:lnTo>
                      <a:pt x="1086" y="248"/>
                    </a:lnTo>
                    <a:lnTo>
                      <a:pt x="1060" y="225"/>
                    </a:lnTo>
                    <a:lnTo>
                      <a:pt x="1033" y="212"/>
                    </a:lnTo>
                    <a:lnTo>
                      <a:pt x="1009" y="206"/>
                    </a:lnTo>
                    <a:close/>
                    <a:moveTo>
                      <a:pt x="1009" y="0"/>
                    </a:moveTo>
                    <a:lnTo>
                      <a:pt x="1106" y="4"/>
                    </a:lnTo>
                    <a:lnTo>
                      <a:pt x="1201" y="18"/>
                    </a:lnTo>
                    <a:lnTo>
                      <a:pt x="1293" y="40"/>
                    </a:lnTo>
                    <a:lnTo>
                      <a:pt x="1380" y="71"/>
                    </a:lnTo>
                    <a:lnTo>
                      <a:pt x="1464" y="109"/>
                    </a:lnTo>
                    <a:lnTo>
                      <a:pt x="1545" y="154"/>
                    </a:lnTo>
                    <a:lnTo>
                      <a:pt x="1620" y="206"/>
                    </a:lnTo>
                    <a:lnTo>
                      <a:pt x="1690" y="264"/>
                    </a:lnTo>
                    <a:lnTo>
                      <a:pt x="1754" y="328"/>
                    </a:lnTo>
                    <a:lnTo>
                      <a:pt x="1814" y="400"/>
                    </a:lnTo>
                    <a:lnTo>
                      <a:pt x="1865" y="474"/>
                    </a:lnTo>
                    <a:lnTo>
                      <a:pt x="1910" y="554"/>
                    </a:lnTo>
                    <a:lnTo>
                      <a:pt x="1949" y="638"/>
                    </a:lnTo>
                    <a:lnTo>
                      <a:pt x="1978" y="725"/>
                    </a:lnTo>
                    <a:lnTo>
                      <a:pt x="2002" y="817"/>
                    </a:lnTo>
                    <a:lnTo>
                      <a:pt x="2015" y="912"/>
                    </a:lnTo>
                    <a:lnTo>
                      <a:pt x="2019" y="1009"/>
                    </a:lnTo>
                    <a:lnTo>
                      <a:pt x="2015" y="1106"/>
                    </a:lnTo>
                    <a:lnTo>
                      <a:pt x="2002" y="1201"/>
                    </a:lnTo>
                    <a:lnTo>
                      <a:pt x="1978" y="1293"/>
                    </a:lnTo>
                    <a:lnTo>
                      <a:pt x="1949" y="1380"/>
                    </a:lnTo>
                    <a:lnTo>
                      <a:pt x="1910" y="1464"/>
                    </a:lnTo>
                    <a:lnTo>
                      <a:pt x="1865" y="1544"/>
                    </a:lnTo>
                    <a:lnTo>
                      <a:pt x="1814" y="1618"/>
                    </a:lnTo>
                    <a:lnTo>
                      <a:pt x="1754" y="1690"/>
                    </a:lnTo>
                    <a:lnTo>
                      <a:pt x="1690" y="1754"/>
                    </a:lnTo>
                    <a:lnTo>
                      <a:pt x="1620" y="1812"/>
                    </a:lnTo>
                    <a:lnTo>
                      <a:pt x="1545" y="1864"/>
                    </a:lnTo>
                    <a:lnTo>
                      <a:pt x="1464" y="1909"/>
                    </a:lnTo>
                    <a:lnTo>
                      <a:pt x="1380" y="1947"/>
                    </a:lnTo>
                    <a:lnTo>
                      <a:pt x="1293" y="1978"/>
                    </a:lnTo>
                    <a:lnTo>
                      <a:pt x="1201" y="2000"/>
                    </a:lnTo>
                    <a:lnTo>
                      <a:pt x="1106" y="2014"/>
                    </a:lnTo>
                    <a:lnTo>
                      <a:pt x="1009" y="2018"/>
                    </a:lnTo>
                    <a:lnTo>
                      <a:pt x="913" y="2014"/>
                    </a:lnTo>
                    <a:lnTo>
                      <a:pt x="818" y="2000"/>
                    </a:lnTo>
                    <a:lnTo>
                      <a:pt x="726" y="1978"/>
                    </a:lnTo>
                    <a:lnTo>
                      <a:pt x="637" y="1947"/>
                    </a:lnTo>
                    <a:lnTo>
                      <a:pt x="554" y="1909"/>
                    </a:lnTo>
                    <a:lnTo>
                      <a:pt x="474" y="1864"/>
                    </a:lnTo>
                    <a:lnTo>
                      <a:pt x="399" y="1812"/>
                    </a:lnTo>
                    <a:lnTo>
                      <a:pt x="329" y="1754"/>
                    </a:lnTo>
                    <a:lnTo>
                      <a:pt x="263" y="1690"/>
                    </a:lnTo>
                    <a:lnTo>
                      <a:pt x="205" y="1618"/>
                    </a:lnTo>
                    <a:lnTo>
                      <a:pt x="153" y="1544"/>
                    </a:lnTo>
                    <a:lnTo>
                      <a:pt x="107" y="1464"/>
                    </a:lnTo>
                    <a:lnTo>
                      <a:pt x="70" y="1380"/>
                    </a:lnTo>
                    <a:lnTo>
                      <a:pt x="39" y="1293"/>
                    </a:lnTo>
                    <a:lnTo>
                      <a:pt x="17" y="1201"/>
                    </a:lnTo>
                    <a:lnTo>
                      <a:pt x="4" y="1106"/>
                    </a:lnTo>
                    <a:lnTo>
                      <a:pt x="0" y="1009"/>
                    </a:lnTo>
                    <a:lnTo>
                      <a:pt x="4" y="912"/>
                    </a:lnTo>
                    <a:lnTo>
                      <a:pt x="17" y="817"/>
                    </a:lnTo>
                    <a:lnTo>
                      <a:pt x="39" y="725"/>
                    </a:lnTo>
                    <a:lnTo>
                      <a:pt x="70" y="638"/>
                    </a:lnTo>
                    <a:lnTo>
                      <a:pt x="107" y="554"/>
                    </a:lnTo>
                    <a:lnTo>
                      <a:pt x="153" y="474"/>
                    </a:lnTo>
                    <a:lnTo>
                      <a:pt x="205" y="400"/>
                    </a:lnTo>
                    <a:lnTo>
                      <a:pt x="263" y="328"/>
                    </a:lnTo>
                    <a:lnTo>
                      <a:pt x="329" y="264"/>
                    </a:lnTo>
                    <a:lnTo>
                      <a:pt x="399" y="206"/>
                    </a:lnTo>
                    <a:lnTo>
                      <a:pt x="474" y="154"/>
                    </a:lnTo>
                    <a:lnTo>
                      <a:pt x="554" y="109"/>
                    </a:lnTo>
                    <a:lnTo>
                      <a:pt x="637" y="71"/>
                    </a:lnTo>
                    <a:lnTo>
                      <a:pt x="726" y="40"/>
                    </a:lnTo>
                    <a:lnTo>
                      <a:pt x="818" y="18"/>
                    </a:lnTo>
                    <a:lnTo>
                      <a:pt x="913" y="4"/>
                    </a:lnTo>
                    <a:lnTo>
                      <a:pt x="100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도넛 117">
                <a:extLst>
                  <a:ext uri="{FF2B5EF4-FFF2-40B4-BE49-F238E27FC236}">
                    <a16:creationId xmlns:a16="http://schemas.microsoft.com/office/drawing/2014/main" id="{90B2CF44-12A0-3C43-831E-B5D4F58C6BDE}"/>
                  </a:ext>
                </a:extLst>
              </p:cNvPr>
              <p:cNvSpPr/>
              <p:nvPr/>
            </p:nvSpPr>
            <p:spPr>
              <a:xfrm>
                <a:off x="6473253" y="4364959"/>
                <a:ext cx="742599" cy="742599"/>
              </a:xfrm>
              <a:prstGeom prst="donut">
                <a:avLst>
                  <a:gd name="adj" fmla="val 345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EA581FDA-D9C5-1645-9E16-FDD6E41F8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104" y="462794"/>
            <a:ext cx="303804" cy="305160"/>
          </a:xfrm>
          <a:prstGeom prst="rect">
            <a:avLst/>
          </a:prstGeom>
        </p:spPr>
      </p:pic>
      <p:sp>
        <p:nvSpPr>
          <p:cNvPr id="40" name="도넛 115">
            <a:extLst>
              <a:ext uri="{FF2B5EF4-FFF2-40B4-BE49-F238E27FC236}">
                <a16:creationId xmlns:a16="http://schemas.microsoft.com/office/drawing/2014/main" id="{D50E6B36-DC03-5A4D-99F9-277F9CABB232}"/>
              </a:ext>
            </a:extLst>
          </p:cNvPr>
          <p:cNvSpPr/>
          <p:nvPr/>
        </p:nvSpPr>
        <p:spPr>
          <a:xfrm>
            <a:off x="9760037" y="328140"/>
            <a:ext cx="548508" cy="548508"/>
          </a:xfrm>
          <a:prstGeom prst="donut">
            <a:avLst>
              <a:gd name="adj" fmla="val 34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280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46743" y="0"/>
            <a:ext cx="2931886" cy="1553237"/>
          </a:xfrm>
          <a:prstGeom prst="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검색어</a:t>
            </a:r>
            <a:r>
              <a:rPr lang="en-US" altLang="ko-KR" dirty="0"/>
              <a:t> Extension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React.js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10944" y="3662532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0944" y="4199733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310944" y="4736934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310944" y="5274135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310944" y="5811337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직사각형 74"/>
          <p:cNvSpPr/>
          <p:nvPr/>
        </p:nvSpPr>
        <p:spPr>
          <a:xfrm>
            <a:off x="277005" y="6568069"/>
            <a:ext cx="18632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copyright@hyedu.me</a:t>
            </a:r>
            <a:endParaRPr lang="ko-KR" altLang="en-US" sz="110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2529540-48CC-FA45-B6C7-273F98A52E1E}"/>
              </a:ext>
            </a:extLst>
          </p:cNvPr>
          <p:cNvGrpSpPr/>
          <p:nvPr/>
        </p:nvGrpSpPr>
        <p:grpSpPr>
          <a:xfrm>
            <a:off x="4555882" y="-51734"/>
            <a:ext cx="7636118" cy="4565140"/>
            <a:chOff x="4555882" y="407151"/>
            <a:chExt cx="7636118" cy="456514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F3F1367-2AC3-3241-A10F-97162FECD8F5}"/>
                </a:ext>
              </a:extLst>
            </p:cNvPr>
            <p:cNvSpPr/>
            <p:nvPr/>
          </p:nvSpPr>
          <p:spPr>
            <a:xfrm>
              <a:off x="11641458" y="407151"/>
              <a:ext cx="550542" cy="997857"/>
            </a:xfrm>
            <a:prstGeom prst="rect">
              <a:avLst/>
            </a:prstGeom>
            <a:solidFill>
              <a:srgbClr val="E883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7">
              <a:extLst>
                <a:ext uri="{FF2B5EF4-FFF2-40B4-BE49-F238E27FC236}">
                  <a16:creationId xmlns:a16="http://schemas.microsoft.com/office/drawing/2014/main" id="{C0EEEB3B-B448-7748-B9B9-B7D4F47A960F}"/>
                </a:ext>
              </a:extLst>
            </p:cNvPr>
            <p:cNvSpPr/>
            <p:nvPr/>
          </p:nvSpPr>
          <p:spPr>
            <a:xfrm>
              <a:off x="10651843" y="407152"/>
              <a:ext cx="989613" cy="1116138"/>
            </a:xfrm>
            <a:custGeom>
              <a:avLst/>
              <a:gdLst>
                <a:gd name="connsiteX0" fmla="*/ 0 w 696686"/>
                <a:gd name="connsiteY0" fmla="*/ 0 h 1262743"/>
                <a:gd name="connsiteX1" fmla="*/ 696686 w 696686"/>
                <a:gd name="connsiteY1" fmla="*/ 0 h 1262743"/>
                <a:gd name="connsiteX2" fmla="*/ 696686 w 696686"/>
                <a:gd name="connsiteY2" fmla="*/ 1262743 h 1262743"/>
                <a:gd name="connsiteX3" fmla="*/ 0 w 696686"/>
                <a:gd name="connsiteY3" fmla="*/ 1262743 h 1262743"/>
                <a:gd name="connsiteX4" fmla="*/ 0 w 696686"/>
                <a:gd name="connsiteY4" fmla="*/ 0 h 1262743"/>
                <a:gd name="connsiteX0" fmla="*/ 0 w 1190171"/>
                <a:gd name="connsiteY0" fmla="*/ 290286 h 1262743"/>
                <a:gd name="connsiteX1" fmla="*/ 1190171 w 1190171"/>
                <a:gd name="connsiteY1" fmla="*/ 0 h 1262743"/>
                <a:gd name="connsiteX2" fmla="*/ 1190171 w 1190171"/>
                <a:gd name="connsiteY2" fmla="*/ 1262743 h 1262743"/>
                <a:gd name="connsiteX3" fmla="*/ 493485 w 1190171"/>
                <a:gd name="connsiteY3" fmla="*/ 1262743 h 1262743"/>
                <a:gd name="connsiteX4" fmla="*/ 0 w 1190171"/>
                <a:gd name="connsiteY4" fmla="*/ 290286 h 1262743"/>
                <a:gd name="connsiteX0" fmla="*/ 14515 w 1204686"/>
                <a:gd name="connsiteY0" fmla="*/ 29028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14515 w 1204686"/>
                <a:gd name="connsiteY4" fmla="*/ 290286 h 1393372"/>
                <a:gd name="connsiteX0" fmla="*/ 4990 w 1204686"/>
                <a:gd name="connsiteY0" fmla="*/ 27123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4990 w 1204686"/>
                <a:gd name="connsiteY4" fmla="*/ 271236 h 1393372"/>
                <a:gd name="connsiteX0" fmla="*/ 112 w 1218858"/>
                <a:gd name="connsiteY0" fmla="*/ 290286 h 1393372"/>
                <a:gd name="connsiteX1" fmla="*/ 1218858 w 1218858"/>
                <a:gd name="connsiteY1" fmla="*/ 0 h 1393372"/>
                <a:gd name="connsiteX2" fmla="*/ 1218858 w 1218858"/>
                <a:gd name="connsiteY2" fmla="*/ 1262743 h 1393372"/>
                <a:gd name="connsiteX3" fmla="*/ 14172 w 1218858"/>
                <a:gd name="connsiteY3" fmla="*/ 1393372 h 1393372"/>
                <a:gd name="connsiteX4" fmla="*/ 112 w 1218858"/>
                <a:gd name="connsiteY4" fmla="*/ 290286 h 1393372"/>
                <a:gd name="connsiteX0" fmla="*/ 33565 w 1252311"/>
                <a:gd name="connsiteY0" fmla="*/ 2902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33565 w 1252311"/>
                <a:gd name="connsiteY4" fmla="*/ 290286 h 1412422"/>
                <a:gd name="connsiteX0" fmla="*/ 462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46265 w 1252311"/>
                <a:gd name="connsiteY4" fmla="*/ 264886 h 1412422"/>
                <a:gd name="connsiteX0" fmla="*/ 81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8165 w 1252311"/>
                <a:gd name="connsiteY4" fmla="*/ 264886 h 141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311" h="1412422">
                  <a:moveTo>
                    <a:pt x="8165" y="264886"/>
                  </a:moveTo>
                  <a:lnTo>
                    <a:pt x="1252311" y="0"/>
                  </a:lnTo>
                  <a:lnTo>
                    <a:pt x="1252311" y="1262743"/>
                  </a:lnTo>
                  <a:lnTo>
                    <a:pt x="0" y="1412422"/>
                  </a:lnTo>
                  <a:cubicBezTo>
                    <a:pt x="1663" y="1038377"/>
                    <a:pt x="6502" y="638931"/>
                    <a:pt x="8165" y="264886"/>
                  </a:cubicBezTo>
                  <a:close/>
                </a:path>
              </a:pathLst>
            </a:custGeom>
            <a:solidFill>
              <a:srgbClr val="E46E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64">
              <a:extLst>
                <a:ext uri="{FF2B5EF4-FFF2-40B4-BE49-F238E27FC236}">
                  <a16:creationId xmlns:a16="http://schemas.microsoft.com/office/drawing/2014/main" id="{BAEFF031-5F7D-FF48-BF86-F9B5439BEF43}"/>
                </a:ext>
              </a:extLst>
            </p:cNvPr>
            <p:cNvSpPr/>
            <p:nvPr/>
          </p:nvSpPr>
          <p:spPr>
            <a:xfrm>
              <a:off x="4555882" y="625074"/>
              <a:ext cx="6133159" cy="894985"/>
            </a:xfrm>
            <a:custGeom>
              <a:avLst/>
              <a:gdLst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870857 w 7203676"/>
                <a:gd name="connsiteY7" fmla="*/ 1042585 h 1051201"/>
                <a:gd name="connsiteX8" fmla="*/ 0 w 7203676"/>
                <a:gd name="connsiteY8" fmla="*/ 525601 h 1051201"/>
                <a:gd name="connsiteX9" fmla="*/ 870857 w 7203676"/>
                <a:gd name="connsiteY9" fmla="*/ 8617 h 1051201"/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  <a:gd name="connsiteX9" fmla="*/ 870857 w 7203676"/>
                <a:gd name="connsiteY9" fmla="*/ 0 h 1051201"/>
                <a:gd name="connsiteX0" fmla="*/ 870857 w 7203676"/>
                <a:gd name="connsiteY0" fmla="*/ 8617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3676" h="1051201">
                  <a:moveTo>
                    <a:pt x="870857" y="8617"/>
                  </a:moveTo>
                  <a:lnTo>
                    <a:pt x="7203676" y="0"/>
                  </a:lnTo>
                  <a:lnTo>
                    <a:pt x="7203676" y="1050785"/>
                  </a:lnTo>
                  <a:lnTo>
                    <a:pt x="885371" y="1050785"/>
                  </a:lnTo>
                  <a:lnTo>
                    <a:pt x="885371" y="1051201"/>
                  </a:lnTo>
                  <a:lnTo>
                    <a:pt x="884671" y="1050785"/>
                  </a:lnTo>
                  <a:lnTo>
                    <a:pt x="870857" y="1050785"/>
                  </a:lnTo>
                  <a:lnTo>
                    <a:pt x="0" y="525601"/>
                  </a:lnTo>
                  <a:lnTo>
                    <a:pt x="870857" y="8617"/>
                  </a:lnTo>
                  <a:close/>
                </a:path>
              </a:pathLst>
            </a:custGeom>
            <a:solidFill>
              <a:srgbClr val="E883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개발동기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140DF5D-D864-D245-8132-AD2BD0F41248}"/>
                </a:ext>
              </a:extLst>
            </p:cNvPr>
            <p:cNvSpPr/>
            <p:nvPr/>
          </p:nvSpPr>
          <p:spPr>
            <a:xfrm>
              <a:off x="6621930" y="2631901"/>
              <a:ext cx="31675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동기</a:t>
              </a:r>
              <a:endPara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배경</a:t>
              </a:r>
              <a:endPara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8593EC1F-1956-0848-ABAF-7BC20FA62CB5}"/>
                </a:ext>
              </a:extLst>
            </p:cNvPr>
            <p:cNvGrpSpPr/>
            <p:nvPr/>
          </p:nvGrpSpPr>
          <p:grpSpPr>
            <a:xfrm>
              <a:off x="9855577" y="853218"/>
              <a:ext cx="559218" cy="2342468"/>
              <a:chOff x="3487392" y="-192775"/>
              <a:chExt cx="757097" cy="3171358"/>
            </a:xfrm>
            <a:solidFill>
              <a:schemeClr val="bg1"/>
            </a:solidFill>
          </p:grpSpPr>
          <p:sp>
            <p:nvSpPr>
              <p:cNvPr id="85" name="Freeform 26">
                <a:extLst>
                  <a:ext uri="{FF2B5EF4-FFF2-40B4-BE49-F238E27FC236}">
                    <a16:creationId xmlns:a16="http://schemas.microsoft.com/office/drawing/2014/main" id="{3FBF87C5-1081-3441-BAAA-B7543A2C32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87392" y="-192775"/>
                <a:ext cx="481319" cy="530227"/>
              </a:xfrm>
              <a:custGeom>
                <a:avLst/>
                <a:gdLst>
                  <a:gd name="T0" fmla="*/ 3213 w 5216"/>
                  <a:gd name="T1" fmla="*/ 4910 h 5746"/>
                  <a:gd name="T2" fmla="*/ 3088 w 5216"/>
                  <a:gd name="T3" fmla="*/ 5286 h 5746"/>
                  <a:gd name="T4" fmla="*/ 3234 w 5216"/>
                  <a:gd name="T5" fmla="*/ 4814 h 5746"/>
                  <a:gd name="T6" fmla="*/ 2177 w 5216"/>
                  <a:gd name="T7" fmla="*/ 5379 h 5746"/>
                  <a:gd name="T8" fmla="*/ 2034 w 5216"/>
                  <a:gd name="T9" fmla="*/ 4999 h 5746"/>
                  <a:gd name="T10" fmla="*/ 1988 w 5216"/>
                  <a:gd name="T11" fmla="*/ 4809 h 5746"/>
                  <a:gd name="T12" fmla="*/ 5024 w 5216"/>
                  <a:gd name="T13" fmla="*/ 3173 h 5746"/>
                  <a:gd name="T14" fmla="*/ 193 w 5216"/>
                  <a:gd name="T15" fmla="*/ 3441 h 5746"/>
                  <a:gd name="T16" fmla="*/ 2552 w 5216"/>
                  <a:gd name="T17" fmla="*/ 198 h 5746"/>
                  <a:gd name="T18" fmla="*/ 2345 w 5216"/>
                  <a:gd name="T19" fmla="*/ 314 h 5746"/>
                  <a:gd name="T20" fmla="*/ 2202 w 5216"/>
                  <a:gd name="T21" fmla="*/ 550 h 5746"/>
                  <a:gd name="T22" fmla="*/ 2148 w 5216"/>
                  <a:gd name="T23" fmla="*/ 866 h 5746"/>
                  <a:gd name="T24" fmla="*/ 2165 w 5216"/>
                  <a:gd name="T25" fmla="*/ 4709 h 5746"/>
                  <a:gd name="T26" fmla="*/ 2247 w 5216"/>
                  <a:gd name="T27" fmla="*/ 5043 h 5746"/>
                  <a:gd name="T28" fmla="*/ 2370 w 5216"/>
                  <a:gd name="T29" fmla="*/ 5326 h 5746"/>
                  <a:gd name="T30" fmla="*/ 2508 w 5216"/>
                  <a:gd name="T31" fmla="*/ 5508 h 5746"/>
                  <a:gd name="T32" fmla="*/ 2643 w 5216"/>
                  <a:gd name="T33" fmla="*/ 5549 h 5746"/>
                  <a:gd name="T34" fmla="*/ 2783 w 5216"/>
                  <a:gd name="T35" fmla="*/ 5433 h 5746"/>
                  <a:gd name="T36" fmla="*/ 2917 w 5216"/>
                  <a:gd name="T37" fmla="*/ 5195 h 5746"/>
                  <a:gd name="T38" fmla="*/ 3023 w 5216"/>
                  <a:gd name="T39" fmla="*/ 4877 h 5746"/>
                  <a:gd name="T40" fmla="*/ 3072 w 5216"/>
                  <a:gd name="T41" fmla="*/ 4560 h 5746"/>
                  <a:gd name="T42" fmla="*/ 3060 w 5216"/>
                  <a:gd name="T43" fmla="*/ 700 h 5746"/>
                  <a:gd name="T44" fmla="*/ 2957 w 5216"/>
                  <a:gd name="T45" fmla="*/ 419 h 5746"/>
                  <a:gd name="T46" fmla="*/ 2778 w 5216"/>
                  <a:gd name="T47" fmla="*/ 238 h 5746"/>
                  <a:gd name="T48" fmla="*/ 2610 w 5216"/>
                  <a:gd name="T49" fmla="*/ 0 h 5746"/>
                  <a:gd name="T50" fmla="*/ 2869 w 5216"/>
                  <a:gd name="T51" fmla="*/ 69 h 5746"/>
                  <a:gd name="T52" fmla="*/ 3085 w 5216"/>
                  <a:gd name="T53" fmla="*/ 265 h 5746"/>
                  <a:gd name="T54" fmla="*/ 3232 w 5216"/>
                  <a:gd name="T55" fmla="*/ 586 h 5746"/>
                  <a:gd name="T56" fmla="*/ 3267 w 5216"/>
                  <a:gd name="T57" fmla="*/ 1935 h 5746"/>
                  <a:gd name="T58" fmla="*/ 3682 w 5216"/>
                  <a:gd name="T59" fmla="*/ 2061 h 5746"/>
                  <a:gd name="T60" fmla="*/ 3815 w 5216"/>
                  <a:gd name="T61" fmla="*/ 2031 h 5746"/>
                  <a:gd name="T62" fmla="*/ 3917 w 5216"/>
                  <a:gd name="T63" fmla="*/ 2133 h 5746"/>
                  <a:gd name="T64" fmla="*/ 4264 w 5216"/>
                  <a:gd name="T65" fmla="*/ 2470 h 5746"/>
                  <a:gd name="T66" fmla="*/ 4386 w 5216"/>
                  <a:gd name="T67" fmla="*/ 2402 h 5746"/>
                  <a:gd name="T68" fmla="*/ 4512 w 5216"/>
                  <a:gd name="T69" fmla="*/ 2474 h 5746"/>
                  <a:gd name="T70" fmla="*/ 5167 w 5216"/>
                  <a:gd name="T71" fmla="*/ 3035 h 5746"/>
                  <a:gd name="T72" fmla="*/ 5216 w 5216"/>
                  <a:gd name="T73" fmla="*/ 3119 h 5746"/>
                  <a:gd name="T74" fmla="*/ 5176 w 5216"/>
                  <a:gd name="T75" fmla="*/ 3651 h 5746"/>
                  <a:gd name="T76" fmla="*/ 3267 w 5216"/>
                  <a:gd name="T77" fmla="*/ 3077 h 5746"/>
                  <a:gd name="T78" fmla="*/ 3857 w 5216"/>
                  <a:gd name="T79" fmla="*/ 5178 h 5746"/>
                  <a:gd name="T80" fmla="*/ 3864 w 5216"/>
                  <a:gd name="T81" fmla="*/ 5505 h 5746"/>
                  <a:gd name="T82" fmla="*/ 3773 w 5216"/>
                  <a:gd name="T83" fmla="*/ 5571 h 5746"/>
                  <a:gd name="T84" fmla="*/ 2801 w 5216"/>
                  <a:gd name="T85" fmla="*/ 5683 h 5746"/>
                  <a:gd name="T86" fmla="*/ 2610 w 5216"/>
                  <a:gd name="T87" fmla="*/ 5746 h 5746"/>
                  <a:gd name="T88" fmla="*/ 2421 w 5216"/>
                  <a:gd name="T89" fmla="*/ 5683 h 5746"/>
                  <a:gd name="T90" fmla="*/ 1442 w 5216"/>
                  <a:gd name="T91" fmla="*/ 5571 h 5746"/>
                  <a:gd name="T92" fmla="*/ 1351 w 5216"/>
                  <a:gd name="T93" fmla="*/ 5505 h 5746"/>
                  <a:gd name="T94" fmla="*/ 1359 w 5216"/>
                  <a:gd name="T95" fmla="*/ 5178 h 5746"/>
                  <a:gd name="T96" fmla="*/ 1955 w 5216"/>
                  <a:gd name="T97" fmla="*/ 3075 h 5746"/>
                  <a:gd name="T98" fmla="*/ 40 w 5216"/>
                  <a:gd name="T99" fmla="*/ 3651 h 5746"/>
                  <a:gd name="T100" fmla="*/ 0 w 5216"/>
                  <a:gd name="T101" fmla="*/ 3119 h 5746"/>
                  <a:gd name="T102" fmla="*/ 47 w 5216"/>
                  <a:gd name="T103" fmla="*/ 3035 h 5746"/>
                  <a:gd name="T104" fmla="*/ 704 w 5216"/>
                  <a:gd name="T105" fmla="*/ 2474 h 5746"/>
                  <a:gd name="T106" fmla="*/ 829 w 5216"/>
                  <a:gd name="T107" fmla="*/ 2402 h 5746"/>
                  <a:gd name="T108" fmla="*/ 953 w 5216"/>
                  <a:gd name="T109" fmla="*/ 2470 h 5746"/>
                  <a:gd name="T110" fmla="*/ 1298 w 5216"/>
                  <a:gd name="T111" fmla="*/ 2133 h 5746"/>
                  <a:gd name="T112" fmla="*/ 1400 w 5216"/>
                  <a:gd name="T113" fmla="*/ 2031 h 5746"/>
                  <a:gd name="T114" fmla="*/ 1533 w 5216"/>
                  <a:gd name="T115" fmla="*/ 2061 h 5746"/>
                  <a:gd name="T116" fmla="*/ 1955 w 5216"/>
                  <a:gd name="T117" fmla="*/ 1931 h 5746"/>
                  <a:gd name="T118" fmla="*/ 1990 w 5216"/>
                  <a:gd name="T119" fmla="*/ 586 h 5746"/>
                  <a:gd name="T120" fmla="*/ 2137 w 5216"/>
                  <a:gd name="T121" fmla="*/ 265 h 5746"/>
                  <a:gd name="T122" fmla="*/ 2353 w 5216"/>
                  <a:gd name="T123" fmla="*/ 69 h 5746"/>
                  <a:gd name="T124" fmla="*/ 2610 w 5216"/>
                  <a:gd name="T125" fmla="*/ 0 h 5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216" h="5746">
                    <a:moveTo>
                      <a:pt x="3234" y="4814"/>
                    </a:moveTo>
                    <a:lnTo>
                      <a:pt x="3230" y="4826"/>
                    </a:lnTo>
                    <a:lnTo>
                      <a:pt x="3230" y="4826"/>
                    </a:lnTo>
                    <a:lnTo>
                      <a:pt x="3213" y="4910"/>
                    </a:lnTo>
                    <a:lnTo>
                      <a:pt x="3188" y="4999"/>
                    </a:lnTo>
                    <a:lnTo>
                      <a:pt x="3160" y="5094"/>
                    </a:lnTo>
                    <a:lnTo>
                      <a:pt x="3127" y="5190"/>
                    </a:lnTo>
                    <a:lnTo>
                      <a:pt x="3088" y="5286"/>
                    </a:lnTo>
                    <a:lnTo>
                      <a:pt x="3044" y="5379"/>
                    </a:lnTo>
                    <a:lnTo>
                      <a:pt x="3677" y="5379"/>
                    </a:lnTo>
                    <a:lnTo>
                      <a:pt x="3677" y="5265"/>
                    </a:lnTo>
                    <a:lnTo>
                      <a:pt x="3234" y="4814"/>
                    </a:lnTo>
                    <a:close/>
                    <a:moveTo>
                      <a:pt x="1988" y="4809"/>
                    </a:moveTo>
                    <a:lnTo>
                      <a:pt x="1538" y="5265"/>
                    </a:lnTo>
                    <a:lnTo>
                      <a:pt x="1538" y="5379"/>
                    </a:lnTo>
                    <a:lnTo>
                      <a:pt x="2177" y="5379"/>
                    </a:lnTo>
                    <a:lnTo>
                      <a:pt x="2134" y="5286"/>
                    </a:lnTo>
                    <a:lnTo>
                      <a:pt x="2095" y="5190"/>
                    </a:lnTo>
                    <a:lnTo>
                      <a:pt x="2062" y="5094"/>
                    </a:lnTo>
                    <a:lnTo>
                      <a:pt x="2034" y="4999"/>
                    </a:lnTo>
                    <a:lnTo>
                      <a:pt x="2009" y="4910"/>
                    </a:lnTo>
                    <a:lnTo>
                      <a:pt x="1992" y="4826"/>
                    </a:lnTo>
                    <a:lnTo>
                      <a:pt x="1992" y="4826"/>
                    </a:lnTo>
                    <a:lnTo>
                      <a:pt x="1988" y="4809"/>
                    </a:lnTo>
                    <a:close/>
                    <a:moveTo>
                      <a:pt x="3267" y="2155"/>
                    </a:moveTo>
                    <a:lnTo>
                      <a:pt x="3267" y="2874"/>
                    </a:lnTo>
                    <a:lnTo>
                      <a:pt x="5024" y="3441"/>
                    </a:lnTo>
                    <a:lnTo>
                      <a:pt x="5024" y="3173"/>
                    </a:lnTo>
                    <a:lnTo>
                      <a:pt x="3267" y="2155"/>
                    </a:lnTo>
                    <a:close/>
                    <a:moveTo>
                      <a:pt x="1950" y="2155"/>
                    </a:moveTo>
                    <a:lnTo>
                      <a:pt x="193" y="3173"/>
                    </a:lnTo>
                    <a:lnTo>
                      <a:pt x="193" y="3441"/>
                    </a:lnTo>
                    <a:lnTo>
                      <a:pt x="1950" y="2874"/>
                    </a:lnTo>
                    <a:lnTo>
                      <a:pt x="1950" y="2155"/>
                    </a:lnTo>
                    <a:close/>
                    <a:moveTo>
                      <a:pt x="2610" y="193"/>
                    </a:moveTo>
                    <a:lnTo>
                      <a:pt x="2552" y="198"/>
                    </a:lnTo>
                    <a:lnTo>
                      <a:pt x="2496" y="212"/>
                    </a:lnTo>
                    <a:lnTo>
                      <a:pt x="2444" y="238"/>
                    </a:lnTo>
                    <a:lnTo>
                      <a:pt x="2393" y="272"/>
                    </a:lnTo>
                    <a:lnTo>
                      <a:pt x="2345" y="314"/>
                    </a:lnTo>
                    <a:lnTo>
                      <a:pt x="2303" y="363"/>
                    </a:lnTo>
                    <a:lnTo>
                      <a:pt x="2265" y="419"/>
                    </a:lnTo>
                    <a:lnTo>
                      <a:pt x="2230" y="481"/>
                    </a:lnTo>
                    <a:lnTo>
                      <a:pt x="2202" y="550"/>
                    </a:lnTo>
                    <a:lnTo>
                      <a:pt x="2179" y="623"/>
                    </a:lnTo>
                    <a:lnTo>
                      <a:pt x="2162" y="700"/>
                    </a:lnTo>
                    <a:lnTo>
                      <a:pt x="2151" y="782"/>
                    </a:lnTo>
                    <a:lnTo>
                      <a:pt x="2148" y="866"/>
                    </a:lnTo>
                    <a:lnTo>
                      <a:pt x="2148" y="4494"/>
                    </a:lnTo>
                    <a:lnTo>
                      <a:pt x="2149" y="4560"/>
                    </a:lnTo>
                    <a:lnTo>
                      <a:pt x="2155" y="4632"/>
                    </a:lnTo>
                    <a:lnTo>
                      <a:pt x="2165" y="4709"/>
                    </a:lnTo>
                    <a:lnTo>
                      <a:pt x="2179" y="4788"/>
                    </a:lnTo>
                    <a:lnTo>
                      <a:pt x="2198" y="4877"/>
                    </a:lnTo>
                    <a:lnTo>
                      <a:pt x="2221" y="4961"/>
                    </a:lnTo>
                    <a:lnTo>
                      <a:pt x="2247" y="5043"/>
                    </a:lnTo>
                    <a:lnTo>
                      <a:pt x="2274" y="5122"/>
                    </a:lnTo>
                    <a:lnTo>
                      <a:pt x="2305" y="5195"/>
                    </a:lnTo>
                    <a:lnTo>
                      <a:pt x="2337" y="5264"/>
                    </a:lnTo>
                    <a:lnTo>
                      <a:pt x="2370" y="5326"/>
                    </a:lnTo>
                    <a:lnTo>
                      <a:pt x="2403" y="5384"/>
                    </a:lnTo>
                    <a:lnTo>
                      <a:pt x="2438" y="5433"/>
                    </a:lnTo>
                    <a:lnTo>
                      <a:pt x="2473" y="5475"/>
                    </a:lnTo>
                    <a:lnTo>
                      <a:pt x="2508" y="5508"/>
                    </a:lnTo>
                    <a:lnTo>
                      <a:pt x="2543" y="5533"/>
                    </a:lnTo>
                    <a:lnTo>
                      <a:pt x="2578" y="5549"/>
                    </a:lnTo>
                    <a:lnTo>
                      <a:pt x="2610" y="5554"/>
                    </a:lnTo>
                    <a:lnTo>
                      <a:pt x="2643" y="5549"/>
                    </a:lnTo>
                    <a:lnTo>
                      <a:pt x="2678" y="5533"/>
                    </a:lnTo>
                    <a:lnTo>
                      <a:pt x="2713" y="5508"/>
                    </a:lnTo>
                    <a:lnTo>
                      <a:pt x="2748" y="5475"/>
                    </a:lnTo>
                    <a:lnTo>
                      <a:pt x="2783" y="5433"/>
                    </a:lnTo>
                    <a:lnTo>
                      <a:pt x="2818" y="5384"/>
                    </a:lnTo>
                    <a:lnTo>
                      <a:pt x="2852" y="5326"/>
                    </a:lnTo>
                    <a:lnTo>
                      <a:pt x="2885" y="5264"/>
                    </a:lnTo>
                    <a:lnTo>
                      <a:pt x="2917" y="5195"/>
                    </a:lnTo>
                    <a:lnTo>
                      <a:pt x="2946" y="5122"/>
                    </a:lnTo>
                    <a:lnTo>
                      <a:pt x="2974" y="5043"/>
                    </a:lnTo>
                    <a:lnTo>
                      <a:pt x="3001" y="4961"/>
                    </a:lnTo>
                    <a:lnTo>
                      <a:pt x="3023" y="4877"/>
                    </a:lnTo>
                    <a:lnTo>
                      <a:pt x="3043" y="4788"/>
                    </a:lnTo>
                    <a:lnTo>
                      <a:pt x="3057" y="4709"/>
                    </a:lnTo>
                    <a:lnTo>
                      <a:pt x="3065" y="4632"/>
                    </a:lnTo>
                    <a:lnTo>
                      <a:pt x="3072" y="4560"/>
                    </a:lnTo>
                    <a:lnTo>
                      <a:pt x="3074" y="4494"/>
                    </a:lnTo>
                    <a:lnTo>
                      <a:pt x="3074" y="866"/>
                    </a:lnTo>
                    <a:lnTo>
                      <a:pt x="3071" y="782"/>
                    </a:lnTo>
                    <a:lnTo>
                      <a:pt x="3060" y="700"/>
                    </a:lnTo>
                    <a:lnTo>
                      <a:pt x="3043" y="623"/>
                    </a:lnTo>
                    <a:lnTo>
                      <a:pt x="3020" y="550"/>
                    </a:lnTo>
                    <a:lnTo>
                      <a:pt x="2992" y="481"/>
                    </a:lnTo>
                    <a:lnTo>
                      <a:pt x="2957" y="419"/>
                    </a:lnTo>
                    <a:lnTo>
                      <a:pt x="2918" y="363"/>
                    </a:lnTo>
                    <a:lnTo>
                      <a:pt x="2876" y="314"/>
                    </a:lnTo>
                    <a:lnTo>
                      <a:pt x="2829" y="272"/>
                    </a:lnTo>
                    <a:lnTo>
                      <a:pt x="2778" y="238"/>
                    </a:lnTo>
                    <a:lnTo>
                      <a:pt x="2726" y="212"/>
                    </a:lnTo>
                    <a:lnTo>
                      <a:pt x="2670" y="198"/>
                    </a:lnTo>
                    <a:lnTo>
                      <a:pt x="2610" y="193"/>
                    </a:lnTo>
                    <a:close/>
                    <a:moveTo>
                      <a:pt x="2610" y="0"/>
                    </a:moveTo>
                    <a:lnTo>
                      <a:pt x="2678" y="4"/>
                    </a:lnTo>
                    <a:lnTo>
                      <a:pt x="2743" y="18"/>
                    </a:lnTo>
                    <a:lnTo>
                      <a:pt x="2808" y="39"/>
                    </a:lnTo>
                    <a:lnTo>
                      <a:pt x="2869" y="69"/>
                    </a:lnTo>
                    <a:lnTo>
                      <a:pt x="2927" y="107"/>
                    </a:lnTo>
                    <a:lnTo>
                      <a:pt x="2983" y="153"/>
                    </a:lnTo>
                    <a:lnTo>
                      <a:pt x="3036" y="205"/>
                    </a:lnTo>
                    <a:lnTo>
                      <a:pt x="3085" y="265"/>
                    </a:lnTo>
                    <a:lnTo>
                      <a:pt x="3132" y="338"/>
                    </a:lnTo>
                    <a:lnTo>
                      <a:pt x="3172" y="415"/>
                    </a:lnTo>
                    <a:lnTo>
                      <a:pt x="3206" y="499"/>
                    </a:lnTo>
                    <a:lnTo>
                      <a:pt x="3232" y="586"/>
                    </a:lnTo>
                    <a:lnTo>
                      <a:pt x="3251" y="677"/>
                    </a:lnTo>
                    <a:lnTo>
                      <a:pt x="3263" y="770"/>
                    </a:lnTo>
                    <a:lnTo>
                      <a:pt x="3267" y="866"/>
                    </a:lnTo>
                    <a:lnTo>
                      <a:pt x="3267" y="1935"/>
                    </a:lnTo>
                    <a:lnTo>
                      <a:pt x="3633" y="2147"/>
                    </a:lnTo>
                    <a:lnTo>
                      <a:pt x="3643" y="2113"/>
                    </a:lnTo>
                    <a:lnTo>
                      <a:pt x="3661" y="2085"/>
                    </a:lnTo>
                    <a:lnTo>
                      <a:pt x="3682" y="2061"/>
                    </a:lnTo>
                    <a:lnTo>
                      <a:pt x="3710" y="2042"/>
                    </a:lnTo>
                    <a:lnTo>
                      <a:pt x="3742" y="2031"/>
                    </a:lnTo>
                    <a:lnTo>
                      <a:pt x="3777" y="2026"/>
                    </a:lnTo>
                    <a:lnTo>
                      <a:pt x="3815" y="2031"/>
                    </a:lnTo>
                    <a:lnTo>
                      <a:pt x="3850" y="2047"/>
                    </a:lnTo>
                    <a:lnTo>
                      <a:pt x="3880" y="2070"/>
                    </a:lnTo>
                    <a:lnTo>
                      <a:pt x="3903" y="2098"/>
                    </a:lnTo>
                    <a:lnTo>
                      <a:pt x="3917" y="2133"/>
                    </a:lnTo>
                    <a:lnTo>
                      <a:pt x="3922" y="2171"/>
                    </a:lnTo>
                    <a:lnTo>
                      <a:pt x="3922" y="2315"/>
                    </a:lnTo>
                    <a:lnTo>
                      <a:pt x="4248" y="2503"/>
                    </a:lnTo>
                    <a:lnTo>
                      <a:pt x="4264" y="2470"/>
                    </a:lnTo>
                    <a:lnTo>
                      <a:pt x="4286" y="2442"/>
                    </a:lnTo>
                    <a:lnTo>
                      <a:pt x="4316" y="2419"/>
                    </a:lnTo>
                    <a:lnTo>
                      <a:pt x="4349" y="2407"/>
                    </a:lnTo>
                    <a:lnTo>
                      <a:pt x="4386" y="2402"/>
                    </a:lnTo>
                    <a:lnTo>
                      <a:pt x="4425" y="2407"/>
                    </a:lnTo>
                    <a:lnTo>
                      <a:pt x="4460" y="2421"/>
                    </a:lnTo>
                    <a:lnTo>
                      <a:pt x="4490" y="2444"/>
                    </a:lnTo>
                    <a:lnTo>
                      <a:pt x="4512" y="2474"/>
                    </a:lnTo>
                    <a:lnTo>
                      <a:pt x="4526" y="2509"/>
                    </a:lnTo>
                    <a:lnTo>
                      <a:pt x="4532" y="2547"/>
                    </a:lnTo>
                    <a:lnTo>
                      <a:pt x="4532" y="2668"/>
                    </a:lnTo>
                    <a:lnTo>
                      <a:pt x="5167" y="3035"/>
                    </a:lnTo>
                    <a:lnTo>
                      <a:pt x="5188" y="3051"/>
                    </a:lnTo>
                    <a:lnTo>
                      <a:pt x="5202" y="3070"/>
                    </a:lnTo>
                    <a:lnTo>
                      <a:pt x="5213" y="3093"/>
                    </a:lnTo>
                    <a:lnTo>
                      <a:pt x="5216" y="3119"/>
                    </a:lnTo>
                    <a:lnTo>
                      <a:pt x="5216" y="3574"/>
                    </a:lnTo>
                    <a:lnTo>
                      <a:pt x="5211" y="3604"/>
                    </a:lnTo>
                    <a:lnTo>
                      <a:pt x="5197" y="3630"/>
                    </a:lnTo>
                    <a:lnTo>
                      <a:pt x="5176" y="3651"/>
                    </a:lnTo>
                    <a:lnTo>
                      <a:pt x="5150" y="3665"/>
                    </a:lnTo>
                    <a:lnTo>
                      <a:pt x="5120" y="3668"/>
                    </a:lnTo>
                    <a:lnTo>
                      <a:pt x="5090" y="3665"/>
                    </a:lnTo>
                    <a:lnTo>
                      <a:pt x="3267" y="3077"/>
                    </a:lnTo>
                    <a:lnTo>
                      <a:pt x="3267" y="4494"/>
                    </a:lnTo>
                    <a:lnTo>
                      <a:pt x="3263" y="4573"/>
                    </a:lnTo>
                    <a:lnTo>
                      <a:pt x="3841" y="5159"/>
                    </a:lnTo>
                    <a:lnTo>
                      <a:pt x="3857" y="5178"/>
                    </a:lnTo>
                    <a:lnTo>
                      <a:pt x="3866" y="5201"/>
                    </a:lnTo>
                    <a:lnTo>
                      <a:pt x="3869" y="5225"/>
                    </a:lnTo>
                    <a:lnTo>
                      <a:pt x="3869" y="5475"/>
                    </a:lnTo>
                    <a:lnTo>
                      <a:pt x="3864" y="5505"/>
                    </a:lnTo>
                    <a:lnTo>
                      <a:pt x="3850" y="5531"/>
                    </a:lnTo>
                    <a:lnTo>
                      <a:pt x="3829" y="5552"/>
                    </a:lnTo>
                    <a:lnTo>
                      <a:pt x="3803" y="5566"/>
                    </a:lnTo>
                    <a:lnTo>
                      <a:pt x="3773" y="5571"/>
                    </a:lnTo>
                    <a:lnTo>
                      <a:pt x="2920" y="5571"/>
                    </a:lnTo>
                    <a:lnTo>
                      <a:pt x="2883" y="5613"/>
                    </a:lnTo>
                    <a:lnTo>
                      <a:pt x="2843" y="5652"/>
                    </a:lnTo>
                    <a:lnTo>
                      <a:pt x="2801" y="5683"/>
                    </a:lnTo>
                    <a:lnTo>
                      <a:pt x="2755" y="5710"/>
                    </a:lnTo>
                    <a:lnTo>
                      <a:pt x="2710" y="5731"/>
                    </a:lnTo>
                    <a:lnTo>
                      <a:pt x="2661" y="5741"/>
                    </a:lnTo>
                    <a:lnTo>
                      <a:pt x="2610" y="5746"/>
                    </a:lnTo>
                    <a:lnTo>
                      <a:pt x="2561" y="5741"/>
                    </a:lnTo>
                    <a:lnTo>
                      <a:pt x="2512" y="5731"/>
                    </a:lnTo>
                    <a:lnTo>
                      <a:pt x="2466" y="5710"/>
                    </a:lnTo>
                    <a:lnTo>
                      <a:pt x="2421" y="5683"/>
                    </a:lnTo>
                    <a:lnTo>
                      <a:pt x="2379" y="5652"/>
                    </a:lnTo>
                    <a:lnTo>
                      <a:pt x="2338" y="5613"/>
                    </a:lnTo>
                    <a:lnTo>
                      <a:pt x="2302" y="5571"/>
                    </a:lnTo>
                    <a:lnTo>
                      <a:pt x="1442" y="5571"/>
                    </a:lnTo>
                    <a:lnTo>
                      <a:pt x="1412" y="5566"/>
                    </a:lnTo>
                    <a:lnTo>
                      <a:pt x="1386" y="5552"/>
                    </a:lnTo>
                    <a:lnTo>
                      <a:pt x="1365" y="5531"/>
                    </a:lnTo>
                    <a:lnTo>
                      <a:pt x="1351" y="5505"/>
                    </a:lnTo>
                    <a:lnTo>
                      <a:pt x="1347" y="5475"/>
                    </a:lnTo>
                    <a:lnTo>
                      <a:pt x="1347" y="5225"/>
                    </a:lnTo>
                    <a:lnTo>
                      <a:pt x="1349" y="5201"/>
                    </a:lnTo>
                    <a:lnTo>
                      <a:pt x="1359" y="5178"/>
                    </a:lnTo>
                    <a:lnTo>
                      <a:pt x="1373" y="5159"/>
                    </a:lnTo>
                    <a:lnTo>
                      <a:pt x="1957" y="4566"/>
                    </a:lnTo>
                    <a:lnTo>
                      <a:pt x="1955" y="4494"/>
                    </a:lnTo>
                    <a:lnTo>
                      <a:pt x="1955" y="3075"/>
                    </a:lnTo>
                    <a:lnTo>
                      <a:pt x="126" y="3665"/>
                    </a:lnTo>
                    <a:lnTo>
                      <a:pt x="96" y="3668"/>
                    </a:lnTo>
                    <a:lnTo>
                      <a:pt x="67" y="3665"/>
                    </a:lnTo>
                    <a:lnTo>
                      <a:pt x="40" y="3651"/>
                    </a:lnTo>
                    <a:lnTo>
                      <a:pt x="18" y="3630"/>
                    </a:lnTo>
                    <a:lnTo>
                      <a:pt x="5" y="3604"/>
                    </a:lnTo>
                    <a:lnTo>
                      <a:pt x="0" y="3574"/>
                    </a:lnTo>
                    <a:lnTo>
                      <a:pt x="0" y="3119"/>
                    </a:lnTo>
                    <a:lnTo>
                      <a:pt x="4" y="3093"/>
                    </a:lnTo>
                    <a:lnTo>
                      <a:pt x="12" y="3070"/>
                    </a:lnTo>
                    <a:lnTo>
                      <a:pt x="28" y="3051"/>
                    </a:lnTo>
                    <a:lnTo>
                      <a:pt x="47" y="3035"/>
                    </a:lnTo>
                    <a:lnTo>
                      <a:pt x="683" y="2668"/>
                    </a:lnTo>
                    <a:lnTo>
                      <a:pt x="683" y="2547"/>
                    </a:lnTo>
                    <a:lnTo>
                      <a:pt x="688" y="2509"/>
                    </a:lnTo>
                    <a:lnTo>
                      <a:pt x="704" y="2474"/>
                    </a:lnTo>
                    <a:lnTo>
                      <a:pt x="727" y="2444"/>
                    </a:lnTo>
                    <a:lnTo>
                      <a:pt x="755" y="2421"/>
                    </a:lnTo>
                    <a:lnTo>
                      <a:pt x="790" y="2407"/>
                    </a:lnTo>
                    <a:lnTo>
                      <a:pt x="829" y="2402"/>
                    </a:lnTo>
                    <a:lnTo>
                      <a:pt x="867" y="2407"/>
                    </a:lnTo>
                    <a:lnTo>
                      <a:pt x="900" y="2421"/>
                    </a:lnTo>
                    <a:lnTo>
                      <a:pt x="930" y="2442"/>
                    </a:lnTo>
                    <a:lnTo>
                      <a:pt x="953" y="2470"/>
                    </a:lnTo>
                    <a:lnTo>
                      <a:pt x="967" y="2503"/>
                    </a:lnTo>
                    <a:lnTo>
                      <a:pt x="1293" y="2315"/>
                    </a:lnTo>
                    <a:lnTo>
                      <a:pt x="1293" y="2171"/>
                    </a:lnTo>
                    <a:lnTo>
                      <a:pt x="1298" y="2133"/>
                    </a:lnTo>
                    <a:lnTo>
                      <a:pt x="1314" y="2098"/>
                    </a:lnTo>
                    <a:lnTo>
                      <a:pt x="1337" y="2070"/>
                    </a:lnTo>
                    <a:lnTo>
                      <a:pt x="1365" y="2047"/>
                    </a:lnTo>
                    <a:lnTo>
                      <a:pt x="1400" y="2031"/>
                    </a:lnTo>
                    <a:lnTo>
                      <a:pt x="1438" y="2026"/>
                    </a:lnTo>
                    <a:lnTo>
                      <a:pt x="1473" y="2031"/>
                    </a:lnTo>
                    <a:lnTo>
                      <a:pt x="1505" y="2042"/>
                    </a:lnTo>
                    <a:lnTo>
                      <a:pt x="1533" y="2061"/>
                    </a:lnTo>
                    <a:lnTo>
                      <a:pt x="1555" y="2085"/>
                    </a:lnTo>
                    <a:lnTo>
                      <a:pt x="1573" y="2113"/>
                    </a:lnTo>
                    <a:lnTo>
                      <a:pt x="1582" y="2147"/>
                    </a:lnTo>
                    <a:lnTo>
                      <a:pt x="1955" y="1931"/>
                    </a:lnTo>
                    <a:lnTo>
                      <a:pt x="1955" y="866"/>
                    </a:lnTo>
                    <a:lnTo>
                      <a:pt x="1958" y="770"/>
                    </a:lnTo>
                    <a:lnTo>
                      <a:pt x="1971" y="677"/>
                    </a:lnTo>
                    <a:lnTo>
                      <a:pt x="1990" y="586"/>
                    </a:lnTo>
                    <a:lnTo>
                      <a:pt x="2016" y="499"/>
                    </a:lnTo>
                    <a:lnTo>
                      <a:pt x="2049" y="415"/>
                    </a:lnTo>
                    <a:lnTo>
                      <a:pt x="2090" y="338"/>
                    </a:lnTo>
                    <a:lnTo>
                      <a:pt x="2137" y="265"/>
                    </a:lnTo>
                    <a:lnTo>
                      <a:pt x="2186" y="205"/>
                    </a:lnTo>
                    <a:lnTo>
                      <a:pt x="2239" y="153"/>
                    </a:lnTo>
                    <a:lnTo>
                      <a:pt x="2295" y="107"/>
                    </a:lnTo>
                    <a:lnTo>
                      <a:pt x="2353" y="69"/>
                    </a:lnTo>
                    <a:lnTo>
                      <a:pt x="2414" y="39"/>
                    </a:lnTo>
                    <a:lnTo>
                      <a:pt x="2479" y="18"/>
                    </a:lnTo>
                    <a:lnTo>
                      <a:pt x="2543" y="4"/>
                    </a:lnTo>
                    <a:lnTo>
                      <a:pt x="26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도넛 115">
                <a:extLst>
                  <a:ext uri="{FF2B5EF4-FFF2-40B4-BE49-F238E27FC236}">
                    <a16:creationId xmlns:a16="http://schemas.microsoft.com/office/drawing/2014/main" id="{B1AA53A8-E041-F14E-8263-477A26ACDF31}"/>
                  </a:ext>
                </a:extLst>
              </p:cNvPr>
              <p:cNvSpPr/>
              <p:nvPr/>
            </p:nvSpPr>
            <p:spPr>
              <a:xfrm>
                <a:off x="3501890" y="2235984"/>
                <a:ext cx="742599" cy="742599"/>
              </a:xfrm>
              <a:prstGeom prst="donut">
                <a:avLst>
                  <a:gd name="adj" fmla="val 345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662B665-A2B2-F84B-B7A2-C4B5D451BDAC}"/>
                </a:ext>
              </a:extLst>
            </p:cNvPr>
            <p:cNvGrpSpPr/>
            <p:nvPr/>
          </p:nvGrpSpPr>
          <p:grpSpPr>
            <a:xfrm>
              <a:off x="9866280" y="3550718"/>
              <a:ext cx="548508" cy="548508"/>
              <a:chOff x="4177808" y="3520656"/>
              <a:chExt cx="742599" cy="742599"/>
            </a:xfrm>
            <a:solidFill>
              <a:schemeClr val="bg1"/>
            </a:solidFill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0EFB249-B9F9-7D4F-B481-63B18D736207}"/>
                  </a:ext>
                </a:extLst>
              </p:cNvPr>
              <p:cNvGrpSpPr/>
              <p:nvPr/>
            </p:nvGrpSpPr>
            <p:grpSpPr>
              <a:xfrm>
                <a:off x="4346905" y="3777189"/>
                <a:ext cx="121468" cy="108348"/>
                <a:chOff x="-6357938" y="-1227138"/>
                <a:chExt cx="852488" cy="760413"/>
              </a:xfrm>
              <a:grpFill/>
            </p:grpSpPr>
            <p:sp>
              <p:nvSpPr>
                <p:cNvPr id="80" name="Freeform 17">
                  <a:extLst>
                    <a:ext uri="{FF2B5EF4-FFF2-40B4-BE49-F238E27FC236}">
                      <a16:creationId xmlns:a16="http://schemas.microsoft.com/office/drawing/2014/main" id="{69FCBC4D-A9B8-C642-8FBE-CC12AE209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57938" y="-995363"/>
                  <a:ext cx="155575" cy="153988"/>
                </a:xfrm>
                <a:custGeom>
                  <a:avLst/>
                  <a:gdLst>
                    <a:gd name="T0" fmla="*/ 0 w 194"/>
                    <a:gd name="T1" fmla="*/ 0 h 195"/>
                    <a:gd name="T2" fmla="*/ 6 w 194"/>
                    <a:gd name="T3" fmla="*/ 2 h 195"/>
                    <a:gd name="T4" fmla="*/ 18 w 194"/>
                    <a:gd name="T5" fmla="*/ 2 h 195"/>
                    <a:gd name="T6" fmla="*/ 37 w 194"/>
                    <a:gd name="T7" fmla="*/ 5 h 195"/>
                    <a:gd name="T8" fmla="*/ 60 w 194"/>
                    <a:gd name="T9" fmla="*/ 8 h 195"/>
                    <a:gd name="T10" fmla="*/ 85 w 194"/>
                    <a:gd name="T11" fmla="*/ 14 h 195"/>
                    <a:gd name="T12" fmla="*/ 110 w 194"/>
                    <a:gd name="T13" fmla="*/ 19 h 195"/>
                    <a:gd name="T14" fmla="*/ 134 w 194"/>
                    <a:gd name="T15" fmla="*/ 27 h 195"/>
                    <a:gd name="T16" fmla="*/ 155 w 194"/>
                    <a:gd name="T17" fmla="*/ 36 h 195"/>
                    <a:gd name="T18" fmla="*/ 169 w 194"/>
                    <a:gd name="T19" fmla="*/ 46 h 195"/>
                    <a:gd name="T20" fmla="*/ 184 w 194"/>
                    <a:gd name="T21" fmla="*/ 64 h 195"/>
                    <a:gd name="T22" fmla="*/ 191 w 194"/>
                    <a:gd name="T23" fmla="*/ 86 h 195"/>
                    <a:gd name="T24" fmla="*/ 194 w 194"/>
                    <a:gd name="T25" fmla="*/ 108 h 195"/>
                    <a:gd name="T26" fmla="*/ 191 w 194"/>
                    <a:gd name="T27" fmla="*/ 130 h 195"/>
                    <a:gd name="T28" fmla="*/ 184 w 194"/>
                    <a:gd name="T29" fmla="*/ 150 h 195"/>
                    <a:gd name="T30" fmla="*/ 169 w 194"/>
                    <a:gd name="T31" fmla="*/ 170 h 195"/>
                    <a:gd name="T32" fmla="*/ 150 w 194"/>
                    <a:gd name="T33" fmla="*/ 183 h 195"/>
                    <a:gd name="T34" fmla="*/ 130 w 194"/>
                    <a:gd name="T35" fmla="*/ 192 h 195"/>
                    <a:gd name="T36" fmla="*/ 107 w 194"/>
                    <a:gd name="T37" fmla="*/ 195 h 195"/>
                    <a:gd name="T38" fmla="*/ 85 w 194"/>
                    <a:gd name="T39" fmla="*/ 192 h 195"/>
                    <a:gd name="T40" fmla="*/ 65 w 194"/>
                    <a:gd name="T41" fmla="*/ 183 h 195"/>
                    <a:gd name="T42" fmla="*/ 46 w 194"/>
                    <a:gd name="T43" fmla="*/ 170 h 195"/>
                    <a:gd name="T44" fmla="*/ 35 w 194"/>
                    <a:gd name="T45" fmla="*/ 155 h 195"/>
                    <a:gd name="T46" fmla="*/ 26 w 194"/>
                    <a:gd name="T47" fmla="*/ 134 h 195"/>
                    <a:gd name="T48" fmla="*/ 19 w 194"/>
                    <a:gd name="T49" fmla="*/ 111 h 195"/>
                    <a:gd name="T50" fmla="*/ 13 w 194"/>
                    <a:gd name="T51" fmla="*/ 84 h 195"/>
                    <a:gd name="T52" fmla="*/ 9 w 194"/>
                    <a:gd name="T53" fmla="*/ 59 h 195"/>
                    <a:gd name="T54" fmla="*/ 4 w 194"/>
                    <a:gd name="T55" fmla="*/ 37 h 195"/>
                    <a:gd name="T56" fmla="*/ 3 w 194"/>
                    <a:gd name="T57" fmla="*/ 18 h 195"/>
                    <a:gd name="T58" fmla="*/ 1 w 194"/>
                    <a:gd name="T59" fmla="*/ 5 h 195"/>
                    <a:gd name="T60" fmla="*/ 0 w 194"/>
                    <a:gd name="T61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4" h="195">
                      <a:moveTo>
                        <a:pt x="0" y="0"/>
                      </a:moveTo>
                      <a:lnTo>
                        <a:pt x="6" y="2"/>
                      </a:lnTo>
                      <a:lnTo>
                        <a:pt x="18" y="2"/>
                      </a:lnTo>
                      <a:lnTo>
                        <a:pt x="37" y="5"/>
                      </a:lnTo>
                      <a:lnTo>
                        <a:pt x="60" y="8"/>
                      </a:lnTo>
                      <a:lnTo>
                        <a:pt x="85" y="14"/>
                      </a:lnTo>
                      <a:lnTo>
                        <a:pt x="110" y="19"/>
                      </a:lnTo>
                      <a:lnTo>
                        <a:pt x="134" y="27"/>
                      </a:lnTo>
                      <a:lnTo>
                        <a:pt x="155" y="36"/>
                      </a:lnTo>
                      <a:lnTo>
                        <a:pt x="169" y="46"/>
                      </a:lnTo>
                      <a:lnTo>
                        <a:pt x="184" y="64"/>
                      </a:lnTo>
                      <a:lnTo>
                        <a:pt x="191" y="86"/>
                      </a:lnTo>
                      <a:lnTo>
                        <a:pt x="194" y="108"/>
                      </a:lnTo>
                      <a:lnTo>
                        <a:pt x="191" y="130"/>
                      </a:lnTo>
                      <a:lnTo>
                        <a:pt x="184" y="150"/>
                      </a:lnTo>
                      <a:lnTo>
                        <a:pt x="169" y="170"/>
                      </a:lnTo>
                      <a:lnTo>
                        <a:pt x="150" y="183"/>
                      </a:lnTo>
                      <a:lnTo>
                        <a:pt x="130" y="192"/>
                      </a:lnTo>
                      <a:lnTo>
                        <a:pt x="107" y="195"/>
                      </a:lnTo>
                      <a:lnTo>
                        <a:pt x="85" y="192"/>
                      </a:lnTo>
                      <a:lnTo>
                        <a:pt x="65" y="183"/>
                      </a:lnTo>
                      <a:lnTo>
                        <a:pt x="46" y="170"/>
                      </a:lnTo>
                      <a:lnTo>
                        <a:pt x="35" y="155"/>
                      </a:lnTo>
                      <a:lnTo>
                        <a:pt x="26" y="134"/>
                      </a:lnTo>
                      <a:lnTo>
                        <a:pt x="19" y="111"/>
                      </a:lnTo>
                      <a:lnTo>
                        <a:pt x="13" y="84"/>
                      </a:lnTo>
                      <a:lnTo>
                        <a:pt x="9" y="59"/>
                      </a:lnTo>
                      <a:lnTo>
                        <a:pt x="4" y="37"/>
                      </a:lnTo>
                      <a:lnTo>
                        <a:pt x="3" y="18"/>
                      </a:lnTo>
                      <a:lnTo>
                        <a:pt x="1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1" name="Freeform 18">
                  <a:extLst>
                    <a:ext uri="{FF2B5EF4-FFF2-40B4-BE49-F238E27FC236}">
                      <a16:creationId xmlns:a16="http://schemas.microsoft.com/office/drawing/2014/main" id="{104C727C-017B-6D4D-8953-660028FE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00750" y="-949325"/>
                  <a:ext cx="153988" cy="153988"/>
                </a:xfrm>
                <a:custGeom>
                  <a:avLst/>
                  <a:gdLst>
                    <a:gd name="T0" fmla="*/ 0 w 195"/>
                    <a:gd name="T1" fmla="*/ 0 h 194"/>
                    <a:gd name="T2" fmla="*/ 5 w 195"/>
                    <a:gd name="T3" fmla="*/ 0 h 194"/>
                    <a:gd name="T4" fmla="*/ 18 w 195"/>
                    <a:gd name="T5" fmla="*/ 2 h 194"/>
                    <a:gd name="T6" fmla="*/ 37 w 195"/>
                    <a:gd name="T7" fmla="*/ 5 h 194"/>
                    <a:gd name="T8" fmla="*/ 59 w 195"/>
                    <a:gd name="T9" fmla="*/ 8 h 194"/>
                    <a:gd name="T10" fmla="*/ 84 w 195"/>
                    <a:gd name="T11" fmla="*/ 12 h 194"/>
                    <a:gd name="T12" fmla="*/ 109 w 195"/>
                    <a:gd name="T13" fmla="*/ 18 h 194"/>
                    <a:gd name="T14" fmla="*/ 134 w 195"/>
                    <a:gd name="T15" fmla="*/ 25 h 194"/>
                    <a:gd name="T16" fmla="*/ 153 w 195"/>
                    <a:gd name="T17" fmla="*/ 34 h 194"/>
                    <a:gd name="T18" fmla="*/ 168 w 195"/>
                    <a:gd name="T19" fmla="*/ 46 h 194"/>
                    <a:gd name="T20" fmla="*/ 183 w 195"/>
                    <a:gd name="T21" fmla="*/ 63 h 194"/>
                    <a:gd name="T22" fmla="*/ 192 w 195"/>
                    <a:gd name="T23" fmla="*/ 86 h 194"/>
                    <a:gd name="T24" fmla="*/ 195 w 195"/>
                    <a:gd name="T25" fmla="*/ 108 h 194"/>
                    <a:gd name="T26" fmla="*/ 192 w 195"/>
                    <a:gd name="T27" fmla="*/ 130 h 194"/>
                    <a:gd name="T28" fmla="*/ 183 w 195"/>
                    <a:gd name="T29" fmla="*/ 150 h 194"/>
                    <a:gd name="T30" fmla="*/ 168 w 195"/>
                    <a:gd name="T31" fmla="*/ 169 h 194"/>
                    <a:gd name="T32" fmla="*/ 150 w 195"/>
                    <a:gd name="T33" fmla="*/ 183 h 194"/>
                    <a:gd name="T34" fmla="*/ 130 w 195"/>
                    <a:gd name="T35" fmla="*/ 192 h 194"/>
                    <a:gd name="T36" fmla="*/ 106 w 195"/>
                    <a:gd name="T37" fmla="*/ 194 h 194"/>
                    <a:gd name="T38" fmla="*/ 84 w 195"/>
                    <a:gd name="T39" fmla="*/ 192 h 194"/>
                    <a:gd name="T40" fmla="*/ 63 w 195"/>
                    <a:gd name="T41" fmla="*/ 183 h 194"/>
                    <a:gd name="T42" fmla="*/ 46 w 195"/>
                    <a:gd name="T43" fmla="*/ 169 h 194"/>
                    <a:gd name="T44" fmla="*/ 34 w 195"/>
                    <a:gd name="T45" fmla="*/ 155 h 194"/>
                    <a:gd name="T46" fmla="*/ 25 w 195"/>
                    <a:gd name="T47" fmla="*/ 134 h 194"/>
                    <a:gd name="T48" fmla="*/ 18 w 195"/>
                    <a:gd name="T49" fmla="*/ 111 h 194"/>
                    <a:gd name="T50" fmla="*/ 12 w 195"/>
                    <a:gd name="T51" fmla="*/ 84 h 194"/>
                    <a:gd name="T52" fmla="*/ 8 w 195"/>
                    <a:gd name="T53" fmla="*/ 59 h 194"/>
                    <a:gd name="T54" fmla="*/ 5 w 195"/>
                    <a:gd name="T55" fmla="*/ 37 h 194"/>
                    <a:gd name="T56" fmla="*/ 2 w 195"/>
                    <a:gd name="T57" fmla="*/ 18 h 194"/>
                    <a:gd name="T58" fmla="*/ 0 w 195"/>
                    <a:gd name="T59" fmla="*/ 5 h 194"/>
                    <a:gd name="T60" fmla="*/ 0 w 195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8" y="2"/>
                      </a:lnTo>
                      <a:lnTo>
                        <a:pt x="37" y="5"/>
                      </a:lnTo>
                      <a:lnTo>
                        <a:pt x="59" y="8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4" y="25"/>
                      </a:lnTo>
                      <a:lnTo>
                        <a:pt x="153" y="34"/>
                      </a:lnTo>
                      <a:lnTo>
                        <a:pt x="168" y="46"/>
                      </a:lnTo>
                      <a:lnTo>
                        <a:pt x="183" y="63"/>
                      </a:lnTo>
                      <a:lnTo>
                        <a:pt x="192" y="86"/>
                      </a:lnTo>
                      <a:lnTo>
                        <a:pt x="195" y="108"/>
                      </a:lnTo>
                      <a:lnTo>
                        <a:pt x="192" y="130"/>
                      </a:lnTo>
                      <a:lnTo>
                        <a:pt x="183" y="150"/>
                      </a:lnTo>
                      <a:lnTo>
                        <a:pt x="168" y="169"/>
                      </a:lnTo>
                      <a:lnTo>
                        <a:pt x="150" y="183"/>
                      </a:lnTo>
                      <a:lnTo>
                        <a:pt x="130" y="192"/>
                      </a:lnTo>
                      <a:lnTo>
                        <a:pt x="106" y="194"/>
                      </a:lnTo>
                      <a:lnTo>
                        <a:pt x="84" y="192"/>
                      </a:lnTo>
                      <a:lnTo>
                        <a:pt x="63" y="183"/>
                      </a:lnTo>
                      <a:lnTo>
                        <a:pt x="46" y="169"/>
                      </a:lnTo>
                      <a:lnTo>
                        <a:pt x="34" y="155"/>
                      </a:lnTo>
                      <a:lnTo>
                        <a:pt x="25" y="134"/>
                      </a:lnTo>
                      <a:lnTo>
                        <a:pt x="18" y="111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5" y="37"/>
                      </a:lnTo>
                      <a:lnTo>
                        <a:pt x="2" y="18"/>
                      </a:lnTo>
                      <a:lnTo>
                        <a:pt x="0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2" name="Freeform 19">
                  <a:extLst>
                    <a:ext uri="{FF2B5EF4-FFF2-40B4-BE49-F238E27FC236}">
                      <a16:creationId xmlns:a16="http://schemas.microsoft.com/office/drawing/2014/main" id="{6AF1A79A-8A13-7D4C-A85D-CF220CB792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00750" y="-620713"/>
                  <a:ext cx="153988" cy="153988"/>
                </a:xfrm>
                <a:custGeom>
                  <a:avLst/>
                  <a:gdLst>
                    <a:gd name="T0" fmla="*/ 0 w 195"/>
                    <a:gd name="T1" fmla="*/ 0 h 194"/>
                    <a:gd name="T2" fmla="*/ 5 w 195"/>
                    <a:gd name="T3" fmla="*/ 0 h 194"/>
                    <a:gd name="T4" fmla="*/ 18 w 195"/>
                    <a:gd name="T5" fmla="*/ 1 h 194"/>
                    <a:gd name="T6" fmla="*/ 37 w 195"/>
                    <a:gd name="T7" fmla="*/ 4 h 194"/>
                    <a:gd name="T8" fmla="*/ 59 w 195"/>
                    <a:gd name="T9" fmla="*/ 7 h 194"/>
                    <a:gd name="T10" fmla="*/ 84 w 195"/>
                    <a:gd name="T11" fmla="*/ 12 h 194"/>
                    <a:gd name="T12" fmla="*/ 109 w 195"/>
                    <a:gd name="T13" fmla="*/ 18 h 194"/>
                    <a:gd name="T14" fmla="*/ 134 w 195"/>
                    <a:gd name="T15" fmla="*/ 25 h 194"/>
                    <a:gd name="T16" fmla="*/ 153 w 195"/>
                    <a:gd name="T17" fmla="*/ 34 h 194"/>
                    <a:gd name="T18" fmla="*/ 168 w 195"/>
                    <a:gd name="T19" fmla="*/ 44 h 194"/>
                    <a:gd name="T20" fmla="*/ 183 w 195"/>
                    <a:gd name="T21" fmla="*/ 63 h 194"/>
                    <a:gd name="T22" fmla="*/ 192 w 195"/>
                    <a:gd name="T23" fmla="*/ 84 h 194"/>
                    <a:gd name="T24" fmla="*/ 195 w 195"/>
                    <a:gd name="T25" fmla="*/ 106 h 194"/>
                    <a:gd name="T26" fmla="*/ 192 w 195"/>
                    <a:gd name="T27" fmla="*/ 128 h 194"/>
                    <a:gd name="T28" fmla="*/ 183 w 195"/>
                    <a:gd name="T29" fmla="*/ 150 h 194"/>
                    <a:gd name="T30" fmla="*/ 168 w 195"/>
                    <a:gd name="T31" fmla="*/ 168 h 194"/>
                    <a:gd name="T32" fmla="*/ 150 w 195"/>
                    <a:gd name="T33" fmla="*/ 182 h 194"/>
                    <a:gd name="T34" fmla="*/ 130 w 195"/>
                    <a:gd name="T35" fmla="*/ 191 h 194"/>
                    <a:gd name="T36" fmla="*/ 106 w 195"/>
                    <a:gd name="T37" fmla="*/ 194 h 194"/>
                    <a:gd name="T38" fmla="*/ 84 w 195"/>
                    <a:gd name="T39" fmla="*/ 191 h 194"/>
                    <a:gd name="T40" fmla="*/ 63 w 195"/>
                    <a:gd name="T41" fmla="*/ 182 h 194"/>
                    <a:gd name="T42" fmla="*/ 46 w 195"/>
                    <a:gd name="T43" fmla="*/ 168 h 194"/>
                    <a:gd name="T44" fmla="*/ 34 w 195"/>
                    <a:gd name="T45" fmla="*/ 153 h 194"/>
                    <a:gd name="T46" fmla="*/ 25 w 195"/>
                    <a:gd name="T47" fmla="*/ 134 h 194"/>
                    <a:gd name="T48" fmla="*/ 18 w 195"/>
                    <a:gd name="T49" fmla="*/ 109 h 194"/>
                    <a:gd name="T50" fmla="*/ 12 w 195"/>
                    <a:gd name="T51" fmla="*/ 84 h 194"/>
                    <a:gd name="T52" fmla="*/ 8 w 195"/>
                    <a:gd name="T53" fmla="*/ 59 h 194"/>
                    <a:gd name="T54" fmla="*/ 5 w 195"/>
                    <a:gd name="T55" fmla="*/ 35 h 194"/>
                    <a:gd name="T56" fmla="*/ 2 w 195"/>
                    <a:gd name="T57" fmla="*/ 18 h 194"/>
                    <a:gd name="T58" fmla="*/ 0 w 195"/>
                    <a:gd name="T59" fmla="*/ 4 h 194"/>
                    <a:gd name="T60" fmla="*/ 0 w 195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8" y="1"/>
                      </a:lnTo>
                      <a:lnTo>
                        <a:pt x="37" y="4"/>
                      </a:lnTo>
                      <a:lnTo>
                        <a:pt x="59" y="7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4" y="25"/>
                      </a:lnTo>
                      <a:lnTo>
                        <a:pt x="153" y="34"/>
                      </a:lnTo>
                      <a:lnTo>
                        <a:pt x="168" y="44"/>
                      </a:lnTo>
                      <a:lnTo>
                        <a:pt x="183" y="63"/>
                      </a:lnTo>
                      <a:lnTo>
                        <a:pt x="192" y="84"/>
                      </a:lnTo>
                      <a:lnTo>
                        <a:pt x="195" y="106"/>
                      </a:lnTo>
                      <a:lnTo>
                        <a:pt x="192" y="128"/>
                      </a:lnTo>
                      <a:lnTo>
                        <a:pt x="183" y="150"/>
                      </a:lnTo>
                      <a:lnTo>
                        <a:pt x="168" y="168"/>
                      </a:lnTo>
                      <a:lnTo>
                        <a:pt x="150" y="182"/>
                      </a:lnTo>
                      <a:lnTo>
                        <a:pt x="130" y="191"/>
                      </a:lnTo>
                      <a:lnTo>
                        <a:pt x="106" y="194"/>
                      </a:lnTo>
                      <a:lnTo>
                        <a:pt x="84" y="191"/>
                      </a:lnTo>
                      <a:lnTo>
                        <a:pt x="63" y="182"/>
                      </a:lnTo>
                      <a:lnTo>
                        <a:pt x="46" y="168"/>
                      </a:lnTo>
                      <a:lnTo>
                        <a:pt x="34" y="153"/>
                      </a:lnTo>
                      <a:lnTo>
                        <a:pt x="25" y="134"/>
                      </a:lnTo>
                      <a:lnTo>
                        <a:pt x="18" y="109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5" y="35"/>
                      </a:lnTo>
                      <a:lnTo>
                        <a:pt x="2" y="18"/>
                      </a:lnTo>
                      <a:lnTo>
                        <a:pt x="0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3" name="Freeform 20">
                  <a:extLst>
                    <a:ext uri="{FF2B5EF4-FFF2-40B4-BE49-F238E27FC236}">
                      <a16:creationId xmlns:a16="http://schemas.microsoft.com/office/drawing/2014/main" id="{A2670277-E9DE-5545-ABD7-0698CB0B9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59438" y="-871538"/>
                  <a:ext cx="153988" cy="153988"/>
                </a:xfrm>
                <a:custGeom>
                  <a:avLst/>
                  <a:gdLst>
                    <a:gd name="T0" fmla="*/ 0 w 195"/>
                    <a:gd name="T1" fmla="*/ 0 h 195"/>
                    <a:gd name="T2" fmla="*/ 5 w 195"/>
                    <a:gd name="T3" fmla="*/ 0 h 195"/>
                    <a:gd name="T4" fmla="*/ 16 w 195"/>
                    <a:gd name="T5" fmla="*/ 2 h 195"/>
                    <a:gd name="T6" fmla="*/ 36 w 195"/>
                    <a:gd name="T7" fmla="*/ 5 h 195"/>
                    <a:gd name="T8" fmla="*/ 59 w 195"/>
                    <a:gd name="T9" fmla="*/ 8 h 195"/>
                    <a:gd name="T10" fmla="*/ 84 w 195"/>
                    <a:gd name="T11" fmla="*/ 12 h 195"/>
                    <a:gd name="T12" fmla="*/ 109 w 195"/>
                    <a:gd name="T13" fmla="*/ 18 h 195"/>
                    <a:gd name="T14" fmla="*/ 133 w 195"/>
                    <a:gd name="T15" fmla="*/ 25 h 195"/>
                    <a:gd name="T16" fmla="*/ 153 w 195"/>
                    <a:gd name="T17" fmla="*/ 34 h 195"/>
                    <a:gd name="T18" fmla="*/ 168 w 195"/>
                    <a:gd name="T19" fmla="*/ 46 h 195"/>
                    <a:gd name="T20" fmla="*/ 183 w 195"/>
                    <a:gd name="T21" fmla="*/ 64 h 195"/>
                    <a:gd name="T22" fmla="*/ 192 w 195"/>
                    <a:gd name="T23" fmla="*/ 84 h 195"/>
                    <a:gd name="T24" fmla="*/ 195 w 195"/>
                    <a:gd name="T25" fmla="*/ 108 h 195"/>
                    <a:gd name="T26" fmla="*/ 192 w 195"/>
                    <a:gd name="T27" fmla="*/ 130 h 195"/>
                    <a:gd name="T28" fmla="*/ 183 w 195"/>
                    <a:gd name="T29" fmla="*/ 150 h 195"/>
                    <a:gd name="T30" fmla="*/ 168 w 195"/>
                    <a:gd name="T31" fmla="*/ 168 h 195"/>
                    <a:gd name="T32" fmla="*/ 150 w 195"/>
                    <a:gd name="T33" fmla="*/ 183 h 195"/>
                    <a:gd name="T34" fmla="*/ 128 w 195"/>
                    <a:gd name="T35" fmla="*/ 192 h 195"/>
                    <a:gd name="T36" fmla="*/ 106 w 195"/>
                    <a:gd name="T37" fmla="*/ 195 h 195"/>
                    <a:gd name="T38" fmla="*/ 84 w 195"/>
                    <a:gd name="T39" fmla="*/ 192 h 195"/>
                    <a:gd name="T40" fmla="*/ 64 w 195"/>
                    <a:gd name="T41" fmla="*/ 183 h 195"/>
                    <a:gd name="T42" fmla="*/ 44 w 195"/>
                    <a:gd name="T43" fmla="*/ 168 h 195"/>
                    <a:gd name="T44" fmla="*/ 34 w 195"/>
                    <a:gd name="T45" fmla="*/ 153 h 195"/>
                    <a:gd name="T46" fmla="*/ 25 w 195"/>
                    <a:gd name="T47" fmla="*/ 134 h 195"/>
                    <a:gd name="T48" fmla="*/ 18 w 195"/>
                    <a:gd name="T49" fmla="*/ 109 h 195"/>
                    <a:gd name="T50" fmla="*/ 12 w 195"/>
                    <a:gd name="T51" fmla="*/ 84 h 195"/>
                    <a:gd name="T52" fmla="*/ 8 w 195"/>
                    <a:gd name="T53" fmla="*/ 59 h 195"/>
                    <a:gd name="T54" fmla="*/ 3 w 195"/>
                    <a:gd name="T55" fmla="*/ 37 h 195"/>
                    <a:gd name="T56" fmla="*/ 2 w 195"/>
                    <a:gd name="T57" fmla="*/ 18 h 195"/>
                    <a:gd name="T58" fmla="*/ 0 w 195"/>
                    <a:gd name="T59" fmla="*/ 5 h 195"/>
                    <a:gd name="T60" fmla="*/ 0 w 195"/>
                    <a:gd name="T61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5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6" y="2"/>
                      </a:lnTo>
                      <a:lnTo>
                        <a:pt x="36" y="5"/>
                      </a:lnTo>
                      <a:lnTo>
                        <a:pt x="59" y="8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3" y="25"/>
                      </a:lnTo>
                      <a:lnTo>
                        <a:pt x="153" y="34"/>
                      </a:lnTo>
                      <a:lnTo>
                        <a:pt x="168" y="46"/>
                      </a:lnTo>
                      <a:lnTo>
                        <a:pt x="183" y="64"/>
                      </a:lnTo>
                      <a:lnTo>
                        <a:pt x="192" y="84"/>
                      </a:lnTo>
                      <a:lnTo>
                        <a:pt x="195" y="108"/>
                      </a:lnTo>
                      <a:lnTo>
                        <a:pt x="192" y="130"/>
                      </a:lnTo>
                      <a:lnTo>
                        <a:pt x="183" y="150"/>
                      </a:lnTo>
                      <a:lnTo>
                        <a:pt x="168" y="168"/>
                      </a:lnTo>
                      <a:lnTo>
                        <a:pt x="150" y="183"/>
                      </a:lnTo>
                      <a:lnTo>
                        <a:pt x="128" y="192"/>
                      </a:lnTo>
                      <a:lnTo>
                        <a:pt x="106" y="195"/>
                      </a:lnTo>
                      <a:lnTo>
                        <a:pt x="84" y="192"/>
                      </a:lnTo>
                      <a:lnTo>
                        <a:pt x="64" y="183"/>
                      </a:lnTo>
                      <a:lnTo>
                        <a:pt x="44" y="168"/>
                      </a:lnTo>
                      <a:lnTo>
                        <a:pt x="34" y="153"/>
                      </a:lnTo>
                      <a:lnTo>
                        <a:pt x="25" y="134"/>
                      </a:lnTo>
                      <a:lnTo>
                        <a:pt x="18" y="109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3" y="37"/>
                      </a:lnTo>
                      <a:lnTo>
                        <a:pt x="2" y="18"/>
                      </a:lnTo>
                      <a:lnTo>
                        <a:pt x="0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4" name="Freeform 21">
                  <a:extLst>
                    <a:ext uri="{FF2B5EF4-FFF2-40B4-BE49-F238E27FC236}">
                      <a16:creationId xmlns:a16="http://schemas.microsoft.com/office/drawing/2014/main" id="{1F913B9E-5C90-514E-957F-470CF4CDFC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964238" y="-1227138"/>
                  <a:ext cx="153988" cy="153988"/>
                </a:xfrm>
                <a:custGeom>
                  <a:avLst/>
                  <a:gdLst>
                    <a:gd name="T0" fmla="*/ 0 w 194"/>
                    <a:gd name="T1" fmla="*/ 0 h 194"/>
                    <a:gd name="T2" fmla="*/ 4 w 194"/>
                    <a:gd name="T3" fmla="*/ 0 h 194"/>
                    <a:gd name="T4" fmla="*/ 17 w 194"/>
                    <a:gd name="T5" fmla="*/ 1 h 194"/>
                    <a:gd name="T6" fmla="*/ 37 w 194"/>
                    <a:gd name="T7" fmla="*/ 4 h 194"/>
                    <a:gd name="T8" fmla="*/ 59 w 194"/>
                    <a:gd name="T9" fmla="*/ 7 h 194"/>
                    <a:gd name="T10" fmla="*/ 84 w 194"/>
                    <a:gd name="T11" fmla="*/ 12 h 194"/>
                    <a:gd name="T12" fmla="*/ 110 w 194"/>
                    <a:gd name="T13" fmla="*/ 17 h 194"/>
                    <a:gd name="T14" fmla="*/ 134 w 194"/>
                    <a:gd name="T15" fmla="*/ 25 h 194"/>
                    <a:gd name="T16" fmla="*/ 154 w 194"/>
                    <a:gd name="T17" fmla="*/ 34 h 194"/>
                    <a:gd name="T18" fmla="*/ 169 w 194"/>
                    <a:gd name="T19" fmla="*/ 44 h 194"/>
                    <a:gd name="T20" fmla="*/ 182 w 194"/>
                    <a:gd name="T21" fmla="*/ 63 h 194"/>
                    <a:gd name="T22" fmla="*/ 191 w 194"/>
                    <a:gd name="T23" fmla="*/ 84 h 194"/>
                    <a:gd name="T24" fmla="*/ 194 w 194"/>
                    <a:gd name="T25" fmla="*/ 106 h 194"/>
                    <a:gd name="T26" fmla="*/ 191 w 194"/>
                    <a:gd name="T27" fmla="*/ 128 h 194"/>
                    <a:gd name="T28" fmla="*/ 182 w 194"/>
                    <a:gd name="T29" fmla="*/ 150 h 194"/>
                    <a:gd name="T30" fmla="*/ 169 w 194"/>
                    <a:gd name="T31" fmla="*/ 168 h 194"/>
                    <a:gd name="T32" fmla="*/ 150 w 194"/>
                    <a:gd name="T33" fmla="*/ 182 h 194"/>
                    <a:gd name="T34" fmla="*/ 129 w 194"/>
                    <a:gd name="T35" fmla="*/ 191 h 194"/>
                    <a:gd name="T36" fmla="*/ 107 w 194"/>
                    <a:gd name="T37" fmla="*/ 194 h 194"/>
                    <a:gd name="T38" fmla="*/ 85 w 194"/>
                    <a:gd name="T39" fmla="*/ 191 h 194"/>
                    <a:gd name="T40" fmla="*/ 63 w 194"/>
                    <a:gd name="T41" fmla="*/ 182 h 194"/>
                    <a:gd name="T42" fmla="*/ 45 w 194"/>
                    <a:gd name="T43" fmla="*/ 168 h 194"/>
                    <a:gd name="T44" fmla="*/ 35 w 194"/>
                    <a:gd name="T45" fmla="*/ 153 h 194"/>
                    <a:gd name="T46" fmla="*/ 25 w 194"/>
                    <a:gd name="T47" fmla="*/ 134 h 194"/>
                    <a:gd name="T48" fmla="*/ 17 w 194"/>
                    <a:gd name="T49" fmla="*/ 109 h 194"/>
                    <a:gd name="T50" fmla="*/ 12 w 194"/>
                    <a:gd name="T51" fmla="*/ 84 h 194"/>
                    <a:gd name="T52" fmla="*/ 7 w 194"/>
                    <a:gd name="T53" fmla="*/ 59 h 194"/>
                    <a:gd name="T54" fmla="*/ 4 w 194"/>
                    <a:gd name="T55" fmla="*/ 35 h 194"/>
                    <a:gd name="T56" fmla="*/ 1 w 194"/>
                    <a:gd name="T57" fmla="*/ 17 h 194"/>
                    <a:gd name="T58" fmla="*/ 0 w 194"/>
                    <a:gd name="T59" fmla="*/ 4 h 194"/>
                    <a:gd name="T60" fmla="*/ 0 w 194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4" h="194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17" y="1"/>
                      </a:lnTo>
                      <a:lnTo>
                        <a:pt x="37" y="4"/>
                      </a:lnTo>
                      <a:lnTo>
                        <a:pt x="59" y="7"/>
                      </a:lnTo>
                      <a:lnTo>
                        <a:pt x="84" y="12"/>
                      </a:lnTo>
                      <a:lnTo>
                        <a:pt x="110" y="17"/>
                      </a:lnTo>
                      <a:lnTo>
                        <a:pt x="134" y="25"/>
                      </a:lnTo>
                      <a:lnTo>
                        <a:pt x="154" y="34"/>
                      </a:lnTo>
                      <a:lnTo>
                        <a:pt x="169" y="44"/>
                      </a:lnTo>
                      <a:lnTo>
                        <a:pt x="182" y="63"/>
                      </a:lnTo>
                      <a:lnTo>
                        <a:pt x="191" y="84"/>
                      </a:lnTo>
                      <a:lnTo>
                        <a:pt x="194" y="106"/>
                      </a:lnTo>
                      <a:lnTo>
                        <a:pt x="191" y="128"/>
                      </a:lnTo>
                      <a:lnTo>
                        <a:pt x="182" y="150"/>
                      </a:lnTo>
                      <a:lnTo>
                        <a:pt x="169" y="168"/>
                      </a:lnTo>
                      <a:lnTo>
                        <a:pt x="150" y="182"/>
                      </a:lnTo>
                      <a:lnTo>
                        <a:pt x="129" y="191"/>
                      </a:lnTo>
                      <a:lnTo>
                        <a:pt x="107" y="194"/>
                      </a:lnTo>
                      <a:lnTo>
                        <a:pt x="85" y="191"/>
                      </a:lnTo>
                      <a:lnTo>
                        <a:pt x="63" y="182"/>
                      </a:lnTo>
                      <a:lnTo>
                        <a:pt x="45" y="168"/>
                      </a:lnTo>
                      <a:lnTo>
                        <a:pt x="35" y="153"/>
                      </a:lnTo>
                      <a:lnTo>
                        <a:pt x="25" y="134"/>
                      </a:lnTo>
                      <a:lnTo>
                        <a:pt x="17" y="109"/>
                      </a:lnTo>
                      <a:lnTo>
                        <a:pt x="12" y="84"/>
                      </a:lnTo>
                      <a:lnTo>
                        <a:pt x="7" y="59"/>
                      </a:lnTo>
                      <a:lnTo>
                        <a:pt x="4" y="35"/>
                      </a:lnTo>
                      <a:lnTo>
                        <a:pt x="1" y="17"/>
                      </a:lnTo>
                      <a:lnTo>
                        <a:pt x="0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79" name="도넛 116">
                <a:extLst>
                  <a:ext uri="{FF2B5EF4-FFF2-40B4-BE49-F238E27FC236}">
                    <a16:creationId xmlns:a16="http://schemas.microsoft.com/office/drawing/2014/main" id="{04E9F539-2898-CB40-830B-1958D964DB9E}"/>
                  </a:ext>
                </a:extLst>
              </p:cNvPr>
              <p:cNvSpPr/>
              <p:nvPr/>
            </p:nvSpPr>
            <p:spPr>
              <a:xfrm>
                <a:off x="4177808" y="3520656"/>
                <a:ext cx="742599" cy="742599"/>
              </a:xfrm>
              <a:prstGeom prst="donut">
                <a:avLst>
                  <a:gd name="adj" fmla="val 345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F3CD41E1-FDC7-A548-988F-DC4E81B9BA55}"/>
                </a:ext>
              </a:extLst>
            </p:cNvPr>
            <p:cNvGrpSpPr/>
            <p:nvPr/>
          </p:nvGrpSpPr>
          <p:grpSpPr>
            <a:xfrm>
              <a:off x="9866280" y="4423783"/>
              <a:ext cx="548508" cy="548508"/>
              <a:chOff x="6473253" y="4364959"/>
              <a:chExt cx="742599" cy="742599"/>
            </a:xfrm>
          </p:grpSpPr>
          <p:sp>
            <p:nvSpPr>
              <p:cNvPr id="73" name="Freeform 31">
                <a:extLst>
                  <a:ext uri="{FF2B5EF4-FFF2-40B4-BE49-F238E27FC236}">
                    <a16:creationId xmlns:a16="http://schemas.microsoft.com/office/drawing/2014/main" id="{8D3C1CB8-3961-D047-B4E7-916D74FC9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4258" y="4505938"/>
                <a:ext cx="361414" cy="460643"/>
              </a:xfrm>
              <a:custGeom>
                <a:avLst/>
                <a:gdLst>
                  <a:gd name="T0" fmla="*/ 3575 w 3767"/>
                  <a:gd name="T1" fmla="*/ 3953 h 4800"/>
                  <a:gd name="T2" fmla="*/ 2919 w 3767"/>
                  <a:gd name="T3" fmla="*/ 4608 h 4800"/>
                  <a:gd name="T4" fmla="*/ 3575 w 3767"/>
                  <a:gd name="T5" fmla="*/ 4608 h 4800"/>
                  <a:gd name="T6" fmla="*/ 3575 w 3767"/>
                  <a:gd name="T7" fmla="*/ 3953 h 4800"/>
                  <a:gd name="T8" fmla="*/ 2919 w 3767"/>
                  <a:gd name="T9" fmla="*/ 192 h 4800"/>
                  <a:gd name="T10" fmla="*/ 3575 w 3767"/>
                  <a:gd name="T11" fmla="*/ 847 h 4800"/>
                  <a:gd name="T12" fmla="*/ 3575 w 3767"/>
                  <a:gd name="T13" fmla="*/ 192 h 4800"/>
                  <a:gd name="T14" fmla="*/ 2919 w 3767"/>
                  <a:gd name="T15" fmla="*/ 192 h 4800"/>
                  <a:gd name="T16" fmla="*/ 192 w 3767"/>
                  <a:gd name="T17" fmla="*/ 192 h 4800"/>
                  <a:gd name="T18" fmla="*/ 192 w 3767"/>
                  <a:gd name="T19" fmla="*/ 4608 h 4800"/>
                  <a:gd name="T20" fmla="*/ 2647 w 3767"/>
                  <a:gd name="T21" fmla="*/ 4608 h 4800"/>
                  <a:gd name="T22" fmla="*/ 3575 w 3767"/>
                  <a:gd name="T23" fmla="*/ 3681 h 4800"/>
                  <a:gd name="T24" fmla="*/ 3575 w 3767"/>
                  <a:gd name="T25" fmla="*/ 1119 h 4800"/>
                  <a:gd name="T26" fmla="*/ 2647 w 3767"/>
                  <a:gd name="T27" fmla="*/ 192 h 4800"/>
                  <a:gd name="T28" fmla="*/ 192 w 3767"/>
                  <a:gd name="T29" fmla="*/ 192 h 4800"/>
                  <a:gd name="T30" fmla="*/ 96 w 3767"/>
                  <a:gd name="T31" fmla="*/ 0 h 4800"/>
                  <a:gd name="T32" fmla="*/ 3671 w 3767"/>
                  <a:gd name="T33" fmla="*/ 0 h 4800"/>
                  <a:gd name="T34" fmla="*/ 3696 w 3767"/>
                  <a:gd name="T35" fmla="*/ 3 h 4800"/>
                  <a:gd name="T36" fmla="*/ 3719 w 3767"/>
                  <a:gd name="T37" fmla="*/ 13 h 4800"/>
                  <a:gd name="T38" fmla="*/ 3738 w 3767"/>
                  <a:gd name="T39" fmla="*/ 28 h 4800"/>
                  <a:gd name="T40" fmla="*/ 3754 w 3767"/>
                  <a:gd name="T41" fmla="*/ 48 h 4800"/>
                  <a:gd name="T42" fmla="*/ 3763 w 3767"/>
                  <a:gd name="T43" fmla="*/ 70 h 4800"/>
                  <a:gd name="T44" fmla="*/ 3767 w 3767"/>
                  <a:gd name="T45" fmla="*/ 96 h 4800"/>
                  <a:gd name="T46" fmla="*/ 3767 w 3767"/>
                  <a:gd name="T47" fmla="*/ 4704 h 4800"/>
                  <a:gd name="T48" fmla="*/ 3763 w 3767"/>
                  <a:gd name="T49" fmla="*/ 4730 h 4800"/>
                  <a:gd name="T50" fmla="*/ 3754 w 3767"/>
                  <a:gd name="T51" fmla="*/ 4752 h 4800"/>
                  <a:gd name="T52" fmla="*/ 3738 w 3767"/>
                  <a:gd name="T53" fmla="*/ 4772 h 4800"/>
                  <a:gd name="T54" fmla="*/ 3719 w 3767"/>
                  <a:gd name="T55" fmla="*/ 4787 h 4800"/>
                  <a:gd name="T56" fmla="*/ 3696 w 3767"/>
                  <a:gd name="T57" fmla="*/ 4797 h 4800"/>
                  <a:gd name="T58" fmla="*/ 3671 w 3767"/>
                  <a:gd name="T59" fmla="*/ 4800 h 4800"/>
                  <a:gd name="T60" fmla="*/ 96 w 3767"/>
                  <a:gd name="T61" fmla="*/ 4800 h 4800"/>
                  <a:gd name="T62" fmla="*/ 70 w 3767"/>
                  <a:gd name="T63" fmla="*/ 4797 h 4800"/>
                  <a:gd name="T64" fmla="*/ 48 w 3767"/>
                  <a:gd name="T65" fmla="*/ 4787 h 4800"/>
                  <a:gd name="T66" fmla="*/ 28 w 3767"/>
                  <a:gd name="T67" fmla="*/ 4772 h 4800"/>
                  <a:gd name="T68" fmla="*/ 13 w 3767"/>
                  <a:gd name="T69" fmla="*/ 4752 h 4800"/>
                  <a:gd name="T70" fmla="*/ 3 w 3767"/>
                  <a:gd name="T71" fmla="*/ 4730 h 4800"/>
                  <a:gd name="T72" fmla="*/ 0 w 3767"/>
                  <a:gd name="T73" fmla="*/ 4704 h 4800"/>
                  <a:gd name="T74" fmla="*/ 0 w 3767"/>
                  <a:gd name="T75" fmla="*/ 96 h 4800"/>
                  <a:gd name="T76" fmla="*/ 3 w 3767"/>
                  <a:gd name="T77" fmla="*/ 70 h 4800"/>
                  <a:gd name="T78" fmla="*/ 13 w 3767"/>
                  <a:gd name="T79" fmla="*/ 48 h 4800"/>
                  <a:gd name="T80" fmla="*/ 28 w 3767"/>
                  <a:gd name="T81" fmla="*/ 28 h 4800"/>
                  <a:gd name="T82" fmla="*/ 48 w 3767"/>
                  <a:gd name="T83" fmla="*/ 13 h 4800"/>
                  <a:gd name="T84" fmla="*/ 70 w 3767"/>
                  <a:gd name="T85" fmla="*/ 3 h 4800"/>
                  <a:gd name="T86" fmla="*/ 96 w 3767"/>
                  <a:gd name="T87" fmla="*/ 0 h 4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767" h="4800">
                    <a:moveTo>
                      <a:pt x="3575" y="3953"/>
                    </a:moveTo>
                    <a:lnTo>
                      <a:pt x="2919" y="4608"/>
                    </a:lnTo>
                    <a:lnTo>
                      <a:pt x="3575" y="4608"/>
                    </a:lnTo>
                    <a:lnTo>
                      <a:pt x="3575" y="3953"/>
                    </a:lnTo>
                    <a:close/>
                    <a:moveTo>
                      <a:pt x="2919" y="192"/>
                    </a:moveTo>
                    <a:lnTo>
                      <a:pt x="3575" y="847"/>
                    </a:lnTo>
                    <a:lnTo>
                      <a:pt x="3575" y="192"/>
                    </a:lnTo>
                    <a:lnTo>
                      <a:pt x="2919" y="192"/>
                    </a:lnTo>
                    <a:close/>
                    <a:moveTo>
                      <a:pt x="192" y="192"/>
                    </a:moveTo>
                    <a:lnTo>
                      <a:pt x="192" y="4608"/>
                    </a:lnTo>
                    <a:lnTo>
                      <a:pt x="2647" y="4608"/>
                    </a:lnTo>
                    <a:lnTo>
                      <a:pt x="3575" y="3681"/>
                    </a:lnTo>
                    <a:lnTo>
                      <a:pt x="3575" y="1119"/>
                    </a:lnTo>
                    <a:lnTo>
                      <a:pt x="2647" y="192"/>
                    </a:lnTo>
                    <a:lnTo>
                      <a:pt x="192" y="192"/>
                    </a:lnTo>
                    <a:close/>
                    <a:moveTo>
                      <a:pt x="96" y="0"/>
                    </a:moveTo>
                    <a:lnTo>
                      <a:pt x="3671" y="0"/>
                    </a:lnTo>
                    <a:lnTo>
                      <a:pt x="3696" y="3"/>
                    </a:lnTo>
                    <a:lnTo>
                      <a:pt x="3719" y="13"/>
                    </a:lnTo>
                    <a:lnTo>
                      <a:pt x="3738" y="28"/>
                    </a:lnTo>
                    <a:lnTo>
                      <a:pt x="3754" y="48"/>
                    </a:lnTo>
                    <a:lnTo>
                      <a:pt x="3763" y="70"/>
                    </a:lnTo>
                    <a:lnTo>
                      <a:pt x="3767" y="96"/>
                    </a:lnTo>
                    <a:lnTo>
                      <a:pt x="3767" y="4704"/>
                    </a:lnTo>
                    <a:lnTo>
                      <a:pt x="3763" y="4730"/>
                    </a:lnTo>
                    <a:lnTo>
                      <a:pt x="3754" y="4752"/>
                    </a:lnTo>
                    <a:lnTo>
                      <a:pt x="3738" y="4772"/>
                    </a:lnTo>
                    <a:lnTo>
                      <a:pt x="3719" y="4787"/>
                    </a:lnTo>
                    <a:lnTo>
                      <a:pt x="3696" y="4797"/>
                    </a:lnTo>
                    <a:lnTo>
                      <a:pt x="3671" y="4800"/>
                    </a:lnTo>
                    <a:lnTo>
                      <a:pt x="96" y="4800"/>
                    </a:lnTo>
                    <a:lnTo>
                      <a:pt x="70" y="4797"/>
                    </a:lnTo>
                    <a:lnTo>
                      <a:pt x="48" y="4787"/>
                    </a:lnTo>
                    <a:lnTo>
                      <a:pt x="28" y="4772"/>
                    </a:lnTo>
                    <a:lnTo>
                      <a:pt x="13" y="4752"/>
                    </a:lnTo>
                    <a:lnTo>
                      <a:pt x="3" y="4730"/>
                    </a:lnTo>
                    <a:lnTo>
                      <a:pt x="0" y="4704"/>
                    </a:lnTo>
                    <a:lnTo>
                      <a:pt x="0" y="96"/>
                    </a:lnTo>
                    <a:lnTo>
                      <a:pt x="3" y="70"/>
                    </a:lnTo>
                    <a:lnTo>
                      <a:pt x="13" y="48"/>
                    </a:lnTo>
                    <a:lnTo>
                      <a:pt x="28" y="28"/>
                    </a:lnTo>
                    <a:lnTo>
                      <a:pt x="48" y="13"/>
                    </a:lnTo>
                    <a:lnTo>
                      <a:pt x="70" y="3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32">
                <a:extLst>
                  <a:ext uri="{FF2B5EF4-FFF2-40B4-BE49-F238E27FC236}">
                    <a16:creationId xmlns:a16="http://schemas.microsoft.com/office/drawing/2014/main" id="{4EEAB395-B08D-6249-BFC4-4C45314B1E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8134" y="4639333"/>
                <a:ext cx="193854" cy="193854"/>
              </a:xfrm>
              <a:custGeom>
                <a:avLst/>
                <a:gdLst>
                  <a:gd name="T0" fmla="*/ 881 w 2019"/>
                  <a:gd name="T1" fmla="*/ 1700 h 2018"/>
                  <a:gd name="T2" fmla="*/ 1009 w 2019"/>
                  <a:gd name="T3" fmla="*/ 1812 h 2018"/>
                  <a:gd name="T4" fmla="*/ 1138 w 2019"/>
                  <a:gd name="T5" fmla="*/ 1700 h 2018"/>
                  <a:gd name="T6" fmla="*/ 1121 w 2019"/>
                  <a:gd name="T7" fmla="*/ 1472 h 2018"/>
                  <a:gd name="T8" fmla="*/ 1725 w 2019"/>
                  <a:gd name="T9" fmla="*/ 1339 h 2018"/>
                  <a:gd name="T10" fmla="*/ 1414 w 2019"/>
                  <a:gd name="T11" fmla="*/ 1521 h 2018"/>
                  <a:gd name="T12" fmla="*/ 1393 w 2019"/>
                  <a:gd name="T13" fmla="*/ 1730 h 2018"/>
                  <a:gd name="T14" fmla="*/ 1689 w 2019"/>
                  <a:gd name="T15" fmla="*/ 1463 h 2018"/>
                  <a:gd name="T16" fmla="*/ 329 w 2019"/>
                  <a:gd name="T17" fmla="*/ 1463 h 2018"/>
                  <a:gd name="T18" fmla="*/ 624 w 2019"/>
                  <a:gd name="T19" fmla="*/ 1730 h 2018"/>
                  <a:gd name="T20" fmla="*/ 605 w 2019"/>
                  <a:gd name="T21" fmla="*/ 1521 h 2018"/>
                  <a:gd name="T22" fmla="*/ 294 w 2019"/>
                  <a:gd name="T23" fmla="*/ 1339 h 2018"/>
                  <a:gd name="T24" fmla="*/ 1472 w 2019"/>
                  <a:gd name="T25" fmla="*/ 1121 h 2018"/>
                  <a:gd name="T26" fmla="*/ 1700 w 2019"/>
                  <a:gd name="T27" fmla="*/ 1137 h 2018"/>
                  <a:gd name="T28" fmla="*/ 1812 w 2019"/>
                  <a:gd name="T29" fmla="*/ 1009 h 2018"/>
                  <a:gd name="T30" fmla="*/ 1700 w 2019"/>
                  <a:gd name="T31" fmla="*/ 881 h 2018"/>
                  <a:gd name="T32" fmla="*/ 554 w 2019"/>
                  <a:gd name="T33" fmla="*/ 789 h 2018"/>
                  <a:gd name="T34" fmla="*/ 279 w 2019"/>
                  <a:gd name="T35" fmla="*/ 907 h 2018"/>
                  <a:gd name="T36" fmla="*/ 211 w 2019"/>
                  <a:gd name="T37" fmla="*/ 1034 h 2018"/>
                  <a:gd name="T38" fmla="*/ 367 w 2019"/>
                  <a:gd name="T39" fmla="*/ 1163 h 2018"/>
                  <a:gd name="T40" fmla="*/ 544 w 2019"/>
                  <a:gd name="T41" fmla="*/ 1009 h 2018"/>
                  <a:gd name="T42" fmla="*/ 833 w 2019"/>
                  <a:gd name="T43" fmla="*/ 743 h 2018"/>
                  <a:gd name="T44" fmla="*/ 738 w 2019"/>
                  <a:gd name="T45" fmla="*/ 1099 h 2018"/>
                  <a:gd name="T46" fmla="*/ 1009 w 2019"/>
                  <a:gd name="T47" fmla="*/ 1282 h 2018"/>
                  <a:gd name="T48" fmla="*/ 1281 w 2019"/>
                  <a:gd name="T49" fmla="*/ 1099 h 2018"/>
                  <a:gd name="T50" fmla="*/ 1185 w 2019"/>
                  <a:gd name="T51" fmla="*/ 743 h 2018"/>
                  <a:gd name="T52" fmla="*/ 1360 w 2019"/>
                  <a:gd name="T53" fmla="*/ 337 h 2018"/>
                  <a:gd name="T54" fmla="*/ 1604 w 2019"/>
                  <a:gd name="T55" fmla="*/ 631 h 2018"/>
                  <a:gd name="T56" fmla="*/ 1689 w 2019"/>
                  <a:gd name="T57" fmla="*/ 555 h 2018"/>
                  <a:gd name="T58" fmla="*/ 1393 w 2019"/>
                  <a:gd name="T59" fmla="*/ 288 h 2018"/>
                  <a:gd name="T60" fmla="*/ 490 w 2019"/>
                  <a:gd name="T61" fmla="*/ 378 h 2018"/>
                  <a:gd name="T62" fmla="*/ 253 w 2019"/>
                  <a:gd name="T63" fmla="*/ 698 h 2018"/>
                  <a:gd name="T64" fmla="*/ 585 w 2019"/>
                  <a:gd name="T65" fmla="*/ 586 h 2018"/>
                  <a:gd name="T66" fmla="*/ 699 w 2019"/>
                  <a:gd name="T67" fmla="*/ 254 h 2018"/>
                  <a:gd name="T68" fmla="*/ 907 w 2019"/>
                  <a:gd name="T69" fmla="*/ 279 h 2018"/>
                  <a:gd name="T70" fmla="*/ 789 w 2019"/>
                  <a:gd name="T71" fmla="*/ 555 h 2018"/>
                  <a:gd name="T72" fmla="*/ 1210 w 2019"/>
                  <a:gd name="T73" fmla="*/ 484 h 2018"/>
                  <a:gd name="T74" fmla="*/ 1086 w 2019"/>
                  <a:gd name="T75" fmla="*/ 248 h 2018"/>
                  <a:gd name="T76" fmla="*/ 1106 w 2019"/>
                  <a:gd name="T77" fmla="*/ 4 h 2018"/>
                  <a:gd name="T78" fmla="*/ 1545 w 2019"/>
                  <a:gd name="T79" fmla="*/ 154 h 2018"/>
                  <a:gd name="T80" fmla="*/ 1865 w 2019"/>
                  <a:gd name="T81" fmla="*/ 474 h 2018"/>
                  <a:gd name="T82" fmla="*/ 2015 w 2019"/>
                  <a:gd name="T83" fmla="*/ 912 h 2018"/>
                  <a:gd name="T84" fmla="*/ 1949 w 2019"/>
                  <a:gd name="T85" fmla="*/ 1380 h 2018"/>
                  <a:gd name="T86" fmla="*/ 1690 w 2019"/>
                  <a:gd name="T87" fmla="*/ 1754 h 2018"/>
                  <a:gd name="T88" fmla="*/ 1293 w 2019"/>
                  <a:gd name="T89" fmla="*/ 1978 h 2018"/>
                  <a:gd name="T90" fmla="*/ 818 w 2019"/>
                  <a:gd name="T91" fmla="*/ 2000 h 2018"/>
                  <a:gd name="T92" fmla="*/ 399 w 2019"/>
                  <a:gd name="T93" fmla="*/ 1812 h 2018"/>
                  <a:gd name="T94" fmla="*/ 107 w 2019"/>
                  <a:gd name="T95" fmla="*/ 1464 h 2018"/>
                  <a:gd name="T96" fmla="*/ 0 w 2019"/>
                  <a:gd name="T97" fmla="*/ 1009 h 2018"/>
                  <a:gd name="T98" fmla="*/ 107 w 2019"/>
                  <a:gd name="T99" fmla="*/ 554 h 2018"/>
                  <a:gd name="T100" fmla="*/ 399 w 2019"/>
                  <a:gd name="T101" fmla="*/ 206 h 2018"/>
                  <a:gd name="T102" fmla="*/ 818 w 2019"/>
                  <a:gd name="T103" fmla="*/ 18 h 2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19" h="2018">
                    <a:moveTo>
                      <a:pt x="789" y="1463"/>
                    </a:moveTo>
                    <a:lnTo>
                      <a:pt x="809" y="1534"/>
                    </a:lnTo>
                    <a:lnTo>
                      <a:pt x="831" y="1597"/>
                    </a:lnTo>
                    <a:lnTo>
                      <a:pt x="856" y="1652"/>
                    </a:lnTo>
                    <a:lnTo>
                      <a:pt x="881" y="1700"/>
                    </a:lnTo>
                    <a:lnTo>
                      <a:pt x="907" y="1739"/>
                    </a:lnTo>
                    <a:lnTo>
                      <a:pt x="933" y="1770"/>
                    </a:lnTo>
                    <a:lnTo>
                      <a:pt x="959" y="1793"/>
                    </a:lnTo>
                    <a:lnTo>
                      <a:pt x="985" y="1806"/>
                    </a:lnTo>
                    <a:lnTo>
                      <a:pt x="1009" y="1812"/>
                    </a:lnTo>
                    <a:lnTo>
                      <a:pt x="1033" y="1806"/>
                    </a:lnTo>
                    <a:lnTo>
                      <a:pt x="1060" y="1793"/>
                    </a:lnTo>
                    <a:lnTo>
                      <a:pt x="1086" y="1770"/>
                    </a:lnTo>
                    <a:lnTo>
                      <a:pt x="1112" y="1739"/>
                    </a:lnTo>
                    <a:lnTo>
                      <a:pt x="1138" y="1700"/>
                    </a:lnTo>
                    <a:lnTo>
                      <a:pt x="1163" y="1652"/>
                    </a:lnTo>
                    <a:lnTo>
                      <a:pt x="1186" y="1597"/>
                    </a:lnTo>
                    <a:lnTo>
                      <a:pt x="1210" y="1534"/>
                    </a:lnTo>
                    <a:lnTo>
                      <a:pt x="1230" y="1463"/>
                    </a:lnTo>
                    <a:lnTo>
                      <a:pt x="1121" y="1472"/>
                    </a:lnTo>
                    <a:lnTo>
                      <a:pt x="1009" y="1474"/>
                    </a:lnTo>
                    <a:lnTo>
                      <a:pt x="898" y="1472"/>
                    </a:lnTo>
                    <a:lnTo>
                      <a:pt x="789" y="1463"/>
                    </a:lnTo>
                    <a:close/>
                    <a:moveTo>
                      <a:pt x="1766" y="1320"/>
                    </a:moveTo>
                    <a:lnTo>
                      <a:pt x="1725" y="1339"/>
                    </a:lnTo>
                    <a:lnTo>
                      <a:pt x="1681" y="1360"/>
                    </a:lnTo>
                    <a:lnTo>
                      <a:pt x="1604" y="1387"/>
                    </a:lnTo>
                    <a:lnTo>
                      <a:pt x="1521" y="1412"/>
                    </a:lnTo>
                    <a:lnTo>
                      <a:pt x="1434" y="1432"/>
                    </a:lnTo>
                    <a:lnTo>
                      <a:pt x="1414" y="1521"/>
                    </a:lnTo>
                    <a:lnTo>
                      <a:pt x="1389" y="1604"/>
                    </a:lnTo>
                    <a:lnTo>
                      <a:pt x="1360" y="1681"/>
                    </a:lnTo>
                    <a:lnTo>
                      <a:pt x="1341" y="1725"/>
                    </a:lnTo>
                    <a:lnTo>
                      <a:pt x="1320" y="1764"/>
                    </a:lnTo>
                    <a:lnTo>
                      <a:pt x="1393" y="1730"/>
                    </a:lnTo>
                    <a:lnTo>
                      <a:pt x="1463" y="1688"/>
                    </a:lnTo>
                    <a:lnTo>
                      <a:pt x="1527" y="1640"/>
                    </a:lnTo>
                    <a:lnTo>
                      <a:pt x="1587" y="1586"/>
                    </a:lnTo>
                    <a:lnTo>
                      <a:pt x="1641" y="1527"/>
                    </a:lnTo>
                    <a:lnTo>
                      <a:pt x="1689" y="1463"/>
                    </a:lnTo>
                    <a:lnTo>
                      <a:pt x="1731" y="1393"/>
                    </a:lnTo>
                    <a:lnTo>
                      <a:pt x="1766" y="1320"/>
                    </a:lnTo>
                    <a:close/>
                    <a:moveTo>
                      <a:pt x="253" y="1320"/>
                    </a:moveTo>
                    <a:lnTo>
                      <a:pt x="288" y="1393"/>
                    </a:lnTo>
                    <a:lnTo>
                      <a:pt x="329" y="1463"/>
                    </a:lnTo>
                    <a:lnTo>
                      <a:pt x="377" y="1527"/>
                    </a:lnTo>
                    <a:lnTo>
                      <a:pt x="431" y="1586"/>
                    </a:lnTo>
                    <a:lnTo>
                      <a:pt x="490" y="1640"/>
                    </a:lnTo>
                    <a:lnTo>
                      <a:pt x="556" y="1688"/>
                    </a:lnTo>
                    <a:lnTo>
                      <a:pt x="624" y="1730"/>
                    </a:lnTo>
                    <a:lnTo>
                      <a:pt x="699" y="1764"/>
                    </a:lnTo>
                    <a:lnTo>
                      <a:pt x="678" y="1725"/>
                    </a:lnTo>
                    <a:lnTo>
                      <a:pt x="659" y="1681"/>
                    </a:lnTo>
                    <a:lnTo>
                      <a:pt x="630" y="1604"/>
                    </a:lnTo>
                    <a:lnTo>
                      <a:pt x="605" y="1521"/>
                    </a:lnTo>
                    <a:lnTo>
                      <a:pt x="585" y="1432"/>
                    </a:lnTo>
                    <a:lnTo>
                      <a:pt x="498" y="1412"/>
                    </a:lnTo>
                    <a:lnTo>
                      <a:pt x="415" y="1387"/>
                    </a:lnTo>
                    <a:lnTo>
                      <a:pt x="337" y="1360"/>
                    </a:lnTo>
                    <a:lnTo>
                      <a:pt x="294" y="1339"/>
                    </a:lnTo>
                    <a:lnTo>
                      <a:pt x="253" y="1320"/>
                    </a:lnTo>
                    <a:close/>
                    <a:moveTo>
                      <a:pt x="1464" y="789"/>
                    </a:moveTo>
                    <a:lnTo>
                      <a:pt x="1472" y="897"/>
                    </a:lnTo>
                    <a:lnTo>
                      <a:pt x="1475" y="1009"/>
                    </a:lnTo>
                    <a:lnTo>
                      <a:pt x="1472" y="1121"/>
                    </a:lnTo>
                    <a:lnTo>
                      <a:pt x="1464" y="1229"/>
                    </a:lnTo>
                    <a:lnTo>
                      <a:pt x="1534" y="1208"/>
                    </a:lnTo>
                    <a:lnTo>
                      <a:pt x="1597" y="1186"/>
                    </a:lnTo>
                    <a:lnTo>
                      <a:pt x="1652" y="1163"/>
                    </a:lnTo>
                    <a:lnTo>
                      <a:pt x="1700" y="1137"/>
                    </a:lnTo>
                    <a:lnTo>
                      <a:pt x="1740" y="1111"/>
                    </a:lnTo>
                    <a:lnTo>
                      <a:pt x="1772" y="1085"/>
                    </a:lnTo>
                    <a:lnTo>
                      <a:pt x="1794" y="1058"/>
                    </a:lnTo>
                    <a:lnTo>
                      <a:pt x="1808" y="1034"/>
                    </a:lnTo>
                    <a:lnTo>
                      <a:pt x="1812" y="1009"/>
                    </a:lnTo>
                    <a:lnTo>
                      <a:pt x="1808" y="984"/>
                    </a:lnTo>
                    <a:lnTo>
                      <a:pt x="1794" y="960"/>
                    </a:lnTo>
                    <a:lnTo>
                      <a:pt x="1772" y="933"/>
                    </a:lnTo>
                    <a:lnTo>
                      <a:pt x="1740" y="907"/>
                    </a:lnTo>
                    <a:lnTo>
                      <a:pt x="1700" y="881"/>
                    </a:lnTo>
                    <a:lnTo>
                      <a:pt x="1652" y="855"/>
                    </a:lnTo>
                    <a:lnTo>
                      <a:pt x="1597" y="832"/>
                    </a:lnTo>
                    <a:lnTo>
                      <a:pt x="1534" y="810"/>
                    </a:lnTo>
                    <a:lnTo>
                      <a:pt x="1464" y="789"/>
                    </a:lnTo>
                    <a:close/>
                    <a:moveTo>
                      <a:pt x="554" y="789"/>
                    </a:moveTo>
                    <a:lnTo>
                      <a:pt x="485" y="810"/>
                    </a:lnTo>
                    <a:lnTo>
                      <a:pt x="422" y="832"/>
                    </a:lnTo>
                    <a:lnTo>
                      <a:pt x="367" y="855"/>
                    </a:lnTo>
                    <a:lnTo>
                      <a:pt x="319" y="881"/>
                    </a:lnTo>
                    <a:lnTo>
                      <a:pt x="279" y="907"/>
                    </a:lnTo>
                    <a:lnTo>
                      <a:pt x="247" y="933"/>
                    </a:lnTo>
                    <a:lnTo>
                      <a:pt x="224" y="960"/>
                    </a:lnTo>
                    <a:lnTo>
                      <a:pt x="211" y="984"/>
                    </a:lnTo>
                    <a:lnTo>
                      <a:pt x="206" y="1009"/>
                    </a:lnTo>
                    <a:lnTo>
                      <a:pt x="211" y="1034"/>
                    </a:lnTo>
                    <a:lnTo>
                      <a:pt x="224" y="1058"/>
                    </a:lnTo>
                    <a:lnTo>
                      <a:pt x="247" y="1085"/>
                    </a:lnTo>
                    <a:lnTo>
                      <a:pt x="279" y="1111"/>
                    </a:lnTo>
                    <a:lnTo>
                      <a:pt x="319" y="1137"/>
                    </a:lnTo>
                    <a:lnTo>
                      <a:pt x="367" y="1163"/>
                    </a:lnTo>
                    <a:lnTo>
                      <a:pt x="422" y="1186"/>
                    </a:lnTo>
                    <a:lnTo>
                      <a:pt x="485" y="1208"/>
                    </a:lnTo>
                    <a:lnTo>
                      <a:pt x="554" y="1229"/>
                    </a:lnTo>
                    <a:lnTo>
                      <a:pt x="546" y="1121"/>
                    </a:lnTo>
                    <a:lnTo>
                      <a:pt x="544" y="1009"/>
                    </a:lnTo>
                    <a:lnTo>
                      <a:pt x="546" y="897"/>
                    </a:lnTo>
                    <a:lnTo>
                      <a:pt x="554" y="789"/>
                    </a:lnTo>
                    <a:close/>
                    <a:moveTo>
                      <a:pt x="1009" y="736"/>
                    </a:moveTo>
                    <a:lnTo>
                      <a:pt x="918" y="737"/>
                    </a:lnTo>
                    <a:lnTo>
                      <a:pt x="833" y="743"/>
                    </a:lnTo>
                    <a:lnTo>
                      <a:pt x="751" y="752"/>
                    </a:lnTo>
                    <a:lnTo>
                      <a:pt x="744" y="833"/>
                    </a:lnTo>
                    <a:lnTo>
                      <a:pt x="738" y="919"/>
                    </a:lnTo>
                    <a:lnTo>
                      <a:pt x="736" y="1009"/>
                    </a:lnTo>
                    <a:lnTo>
                      <a:pt x="738" y="1099"/>
                    </a:lnTo>
                    <a:lnTo>
                      <a:pt x="744" y="1185"/>
                    </a:lnTo>
                    <a:lnTo>
                      <a:pt x="751" y="1266"/>
                    </a:lnTo>
                    <a:lnTo>
                      <a:pt x="833" y="1275"/>
                    </a:lnTo>
                    <a:lnTo>
                      <a:pt x="918" y="1281"/>
                    </a:lnTo>
                    <a:lnTo>
                      <a:pt x="1009" y="1282"/>
                    </a:lnTo>
                    <a:lnTo>
                      <a:pt x="1099" y="1281"/>
                    </a:lnTo>
                    <a:lnTo>
                      <a:pt x="1185" y="1275"/>
                    </a:lnTo>
                    <a:lnTo>
                      <a:pt x="1266" y="1266"/>
                    </a:lnTo>
                    <a:lnTo>
                      <a:pt x="1275" y="1185"/>
                    </a:lnTo>
                    <a:lnTo>
                      <a:pt x="1281" y="1099"/>
                    </a:lnTo>
                    <a:lnTo>
                      <a:pt x="1282" y="1009"/>
                    </a:lnTo>
                    <a:lnTo>
                      <a:pt x="1281" y="919"/>
                    </a:lnTo>
                    <a:lnTo>
                      <a:pt x="1275" y="833"/>
                    </a:lnTo>
                    <a:lnTo>
                      <a:pt x="1266" y="752"/>
                    </a:lnTo>
                    <a:lnTo>
                      <a:pt x="1185" y="743"/>
                    </a:lnTo>
                    <a:lnTo>
                      <a:pt x="1099" y="737"/>
                    </a:lnTo>
                    <a:lnTo>
                      <a:pt x="1009" y="736"/>
                    </a:lnTo>
                    <a:close/>
                    <a:moveTo>
                      <a:pt x="1320" y="254"/>
                    </a:moveTo>
                    <a:lnTo>
                      <a:pt x="1341" y="293"/>
                    </a:lnTo>
                    <a:lnTo>
                      <a:pt x="1360" y="337"/>
                    </a:lnTo>
                    <a:lnTo>
                      <a:pt x="1389" y="414"/>
                    </a:lnTo>
                    <a:lnTo>
                      <a:pt x="1414" y="497"/>
                    </a:lnTo>
                    <a:lnTo>
                      <a:pt x="1434" y="586"/>
                    </a:lnTo>
                    <a:lnTo>
                      <a:pt x="1521" y="606"/>
                    </a:lnTo>
                    <a:lnTo>
                      <a:pt x="1604" y="631"/>
                    </a:lnTo>
                    <a:lnTo>
                      <a:pt x="1681" y="658"/>
                    </a:lnTo>
                    <a:lnTo>
                      <a:pt x="1725" y="679"/>
                    </a:lnTo>
                    <a:lnTo>
                      <a:pt x="1766" y="698"/>
                    </a:lnTo>
                    <a:lnTo>
                      <a:pt x="1731" y="625"/>
                    </a:lnTo>
                    <a:lnTo>
                      <a:pt x="1689" y="555"/>
                    </a:lnTo>
                    <a:lnTo>
                      <a:pt x="1641" y="491"/>
                    </a:lnTo>
                    <a:lnTo>
                      <a:pt x="1587" y="432"/>
                    </a:lnTo>
                    <a:lnTo>
                      <a:pt x="1527" y="378"/>
                    </a:lnTo>
                    <a:lnTo>
                      <a:pt x="1463" y="330"/>
                    </a:lnTo>
                    <a:lnTo>
                      <a:pt x="1393" y="288"/>
                    </a:lnTo>
                    <a:lnTo>
                      <a:pt x="1320" y="254"/>
                    </a:lnTo>
                    <a:close/>
                    <a:moveTo>
                      <a:pt x="699" y="254"/>
                    </a:moveTo>
                    <a:lnTo>
                      <a:pt x="624" y="288"/>
                    </a:lnTo>
                    <a:lnTo>
                      <a:pt x="556" y="330"/>
                    </a:lnTo>
                    <a:lnTo>
                      <a:pt x="490" y="378"/>
                    </a:lnTo>
                    <a:lnTo>
                      <a:pt x="431" y="432"/>
                    </a:lnTo>
                    <a:lnTo>
                      <a:pt x="377" y="491"/>
                    </a:lnTo>
                    <a:lnTo>
                      <a:pt x="329" y="555"/>
                    </a:lnTo>
                    <a:lnTo>
                      <a:pt x="288" y="625"/>
                    </a:lnTo>
                    <a:lnTo>
                      <a:pt x="253" y="698"/>
                    </a:lnTo>
                    <a:lnTo>
                      <a:pt x="294" y="679"/>
                    </a:lnTo>
                    <a:lnTo>
                      <a:pt x="337" y="658"/>
                    </a:lnTo>
                    <a:lnTo>
                      <a:pt x="415" y="631"/>
                    </a:lnTo>
                    <a:lnTo>
                      <a:pt x="498" y="606"/>
                    </a:lnTo>
                    <a:lnTo>
                      <a:pt x="585" y="586"/>
                    </a:lnTo>
                    <a:lnTo>
                      <a:pt x="605" y="497"/>
                    </a:lnTo>
                    <a:lnTo>
                      <a:pt x="630" y="414"/>
                    </a:lnTo>
                    <a:lnTo>
                      <a:pt x="659" y="337"/>
                    </a:lnTo>
                    <a:lnTo>
                      <a:pt x="678" y="293"/>
                    </a:lnTo>
                    <a:lnTo>
                      <a:pt x="699" y="254"/>
                    </a:lnTo>
                    <a:close/>
                    <a:moveTo>
                      <a:pt x="1009" y="206"/>
                    </a:moveTo>
                    <a:lnTo>
                      <a:pt x="985" y="212"/>
                    </a:lnTo>
                    <a:lnTo>
                      <a:pt x="959" y="225"/>
                    </a:lnTo>
                    <a:lnTo>
                      <a:pt x="933" y="248"/>
                    </a:lnTo>
                    <a:lnTo>
                      <a:pt x="907" y="279"/>
                    </a:lnTo>
                    <a:lnTo>
                      <a:pt x="881" y="318"/>
                    </a:lnTo>
                    <a:lnTo>
                      <a:pt x="856" y="366"/>
                    </a:lnTo>
                    <a:lnTo>
                      <a:pt x="831" y="421"/>
                    </a:lnTo>
                    <a:lnTo>
                      <a:pt x="809" y="484"/>
                    </a:lnTo>
                    <a:lnTo>
                      <a:pt x="789" y="555"/>
                    </a:lnTo>
                    <a:lnTo>
                      <a:pt x="898" y="546"/>
                    </a:lnTo>
                    <a:lnTo>
                      <a:pt x="1009" y="544"/>
                    </a:lnTo>
                    <a:lnTo>
                      <a:pt x="1121" y="546"/>
                    </a:lnTo>
                    <a:lnTo>
                      <a:pt x="1230" y="555"/>
                    </a:lnTo>
                    <a:lnTo>
                      <a:pt x="1210" y="484"/>
                    </a:lnTo>
                    <a:lnTo>
                      <a:pt x="1186" y="421"/>
                    </a:lnTo>
                    <a:lnTo>
                      <a:pt x="1163" y="366"/>
                    </a:lnTo>
                    <a:lnTo>
                      <a:pt x="1138" y="318"/>
                    </a:lnTo>
                    <a:lnTo>
                      <a:pt x="1112" y="279"/>
                    </a:lnTo>
                    <a:lnTo>
                      <a:pt x="1086" y="248"/>
                    </a:lnTo>
                    <a:lnTo>
                      <a:pt x="1060" y="225"/>
                    </a:lnTo>
                    <a:lnTo>
                      <a:pt x="1033" y="212"/>
                    </a:lnTo>
                    <a:lnTo>
                      <a:pt x="1009" y="206"/>
                    </a:lnTo>
                    <a:close/>
                    <a:moveTo>
                      <a:pt x="1009" y="0"/>
                    </a:moveTo>
                    <a:lnTo>
                      <a:pt x="1106" y="4"/>
                    </a:lnTo>
                    <a:lnTo>
                      <a:pt x="1201" y="18"/>
                    </a:lnTo>
                    <a:lnTo>
                      <a:pt x="1293" y="40"/>
                    </a:lnTo>
                    <a:lnTo>
                      <a:pt x="1380" y="71"/>
                    </a:lnTo>
                    <a:lnTo>
                      <a:pt x="1464" y="109"/>
                    </a:lnTo>
                    <a:lnTo>
                      <a:pt x="1545" y="154"/>
                    </a:lnTo>
                    <a:lnTo>
                      <a:pt x="1620" y="206"/>
                    </a:lnTo>
                    <a:lnTo>
                      <a:pt x="1690" y="264"/>
                    </a:lnTo>
                    <a:lnTo>
                      <a:pt x="1754" y="328"/>
                    </a:lnTo>
                    <a:lnTo>
                      <a:pt x="1814" y="400"/>
                    </a:lnTo>
                    <a:lnTo>
                      <a:pt x="1865" y="474"/>
                    </a:lnTo>
                    <a:lnTo>
                      <a:pt x="1910" y="554"/>
                    </a:lnTo>
                    <a:lnTo>
                      <a:pt x="1949" y="638"/>
                    </a:lnTo>
                    <a:lnTo>
                      <a:pt x="1978" y="725"/>
                    </a:lnTo>
                    <a:lnTo>
                      <a:pt x="2002" y="817"/>
                    </a:lnTo>
                    <a:lnTo>
                      <a:pt x="2015" y="912"/>
                    </a:lnTo>
                    <a:lnTo>
                      <a:pt x="2019" y="1009"/>
                    </a:lnTo>
                    <a:lnTo>
                      <a:pt x="2015" y="1106"/>
                    </a:lnTo>
                    <a:lnTo>
                      <a:pt x="2002" y="1201"/>
                    </a:lnTo>
                    <a:lnTo>
                      <a:pt x="1978" y="1293"/>
                    </a:lnTo>
                    <a:lnTo>
                      <a:pt x="1949" y="1380"/>
                    </a:lnTo>
                    <a:lnTo>
                      <a:pt x="1910" y="1464"/>
                    </a:lnTo>
                    <a:lnTo>
                      <a:pt x="1865" y="1544"/>
                    </a:lnTo>
                    <a:lnTo>
                      <a:pt x="1814" y="1618"/>
                    </a:lnTo>
                    <a:lnTo>
                      <a:pt x="1754" y="1690"/>
                    </a:lnTo>
                    <a:lnTo>
                      <a:pt x="1690" y="1754"/>
                    </a:lnTo>
                    <a:lnTo>
                      <a:pt x="1620" y="1812"/>
                    </a:lnTo>
                    <a:lnTo>
                      <a:pt x="1545" y="1864"/>
                    </a:lnTo>
                    <a:lnTo>
                      <a:pt x="1464" y="1909"/>
                    </a:lnTo>
                    <a:lnTo>
                      <a:pt x="1380" y="1947"/>
                    </a:lnTo>
                    <a:lnTo>
                      <a:pt x="1293" y="1978"/>
                    </a:lnTo>
                    <a:lnTo>
                      <a:pt x="1201" y="2000"/>
                    </a:lnTo>
                    <a:lnTo>
                      <a:pt x="1106" y="2014"/>
                    </a:lnTo>
                    <a:lnTo>
                      <a:pt x="1009" y="2018"/>
                    </a:lnTo>
                    <a:lnTo>
                      <a:pt x="913" y="2014"/>
                    </a:lnTo>
                    <a:lnTo>
                      <a:pt x="818" y="2000"/>
                    </a:lnTo>
                    <a:lnTo>
                      <a:pt x="726" y="1978"/>
                    </a:lnTo>
                    <a:lnTo>
                      <a:pt x="637" y="1947"/>
                    </a:lnTo>
                    <a:lnTo>
                      <a:pt x="554" y="1909"/>
                    </a:lnTo>
                    <a:lnTo>
                      <a:pt x="474" y="1864"/>
                    </a:lnTo>
                    <a:lnTo>
                      <a:pt x="399" y="1812"/>
                    </a:lnTo>
                    <a:lnTo>
                      <a:pt x="329" y="1754"/>
                    </a:lnTo>
                    <a:lnTo>
                      <a:pt x="263" y="1690"/>
                    </a:lnTo>
                    <a:lnTo>
                      <a:pt x="205" y="1618"/>
                    </a:lnTo>
                    <a:lnTo>
                      <a:pt x="153" y="1544"/>
                    </a:lnTo>
                    <a:lnTo>
                      <a:pt x="107" y="1464"/>
                    </a:lnTo>
                    <a:lnTo>
                      <a:pt x="70" y="1380"/>
                    </a:lnTo>
                    <a:lnTo>
                      <a:pt x="39" y="1293"/>
                    </a:lnTo>
                    <a:lnTo>
                      <a:pt x="17" y="1201"/>
                    </a:lnTo>
                    <a:lnTo>
                      <a:pt x="4" y="1106"/>
                    </a:lnTo>
                    <a:lnTo>
                      <a:pt x="0" y="1009"/>
                    </a:lnTo>
                    <a:lnTo>
                      <a:pt x="4" y="912"/>
                    </a:lnTo>
                    <a:lnTo>
                      <a:pt x="17" y="817"/>
                    </a:lnTo>
                    <a:lnTo>
                      <a:pt x="39" y="725"/>
                    </a:lnTo>
                    <a:lnTo>
                      <a:pt x="70" y="638"/>
                    </a:lnTo>
                    <a:lnTo>
                      <a:pt x="107" y="554"/>
                    </a:lnTo>
                    <a:lnTo>
                      <a:pt x="153" y="474"/>
                    </a:lnTo>
                    <a:lnTo>
                      <a:pt x="205" y="400"/>
                    </a:lnTo>
                    <a:lnTo>
                      <a:pt x="263" y="328"/>
                    </a:lnTo>
                    <a:lnTo>
                      <a:pt x="329" y="264"/>
                    </a:lnTo>
                    <a:lnTo>
                      <a:pt x="399" y="206"/>
                    </a:lnTo>
                    <a:lnTo>
                      <a:pt x="474" y="154"/>
                    </a:lnTo>
                    <a:lnTo>
                      <a:pt x="554" y="109"/>
                    </a:lnTo>
                    <a:lnTo>
                      <a:pt x="637" y="71"/>
                    </a:lnTo>
                    <a:lnTo>
                      <a:pt x="726" y="40"/>
                    </a:lnTo>
                    <a:lnTo>
                      <a:pt x="818" y="18"/>
                    </a:lnTo>
                    <a:lnTo>
                      <a:pt x="913" y="4"/>
                    </a:lnTo>
                    <a:lnTo>
                      <a:pt x="100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도넛 117">
                <a:extLst>
                  <a:ext uri="{FF2B5EF4-FFF2-40B4-BE49-F238E27FC236}">
                    <a16:creationId xmlns:a16="http://schemas.microsoft.com/office/drawing/2014/main" id="{9E51D60A-403E-8445-8DF2-1583AD78E792}"/>
                  </a:ext>
                </a:extLst>
              </p:cNvPr>
              <p:cNvSpPr/>
              <p:nvPr/>
            </p:nvSpPr>
            <p:spPr>
              <a:xfrm>
                <a:off x="6473253" y="4364959"/>
                <a:ext cx="742599" cy="742599"/>
              </a:xfrm>
              <a:prstGeom prst="donut">
                <a:avLst>
                  <a:gd name="adj" fmla="val 345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6CEA8E88-8C23-5247-9674-6DC1253606A6}"/>
              </a:ext>
            </a:extLst>
          </p:cNvPr>
          <p:cNvSpPr txBox="1"/>
          <p:nvPr/>
        </p:nvSpPr>
        <p:spPr>
          <a:xfrm>
            <a:off x="4555882" y="2044303"/>
            <a:ext cx="7064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-</a:t>
            </a:r>
            <a:r>
              <a:rPr kumimoji="1" lang="ko-KR" altLang="en-US" sz="2800" dirty="0"/>
              <a:t>네이버 </a:t>
            </a:r>
            <a:r>
              <a:rPr kumimoji="1" lang="en-US" altLang="ko-KR" sz="2800" dirty="0"/>
              <a:t>Whale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확장앱</a:t>
            </a:r>
            <a:r>
              <a:rPr kumimoji="1" lang="ko-KR" altLang="en-US" sz="2800" dirty="0"/>
              <a:t> 콘테스트 및 경진대회 지원</a:t>
            </a:r>
            <a:endParaRPr kumimoji="1" lang="en-US" altLang="ko-KR" sz="2800" dirty="0"/>
          </a:p>
          <a:p>
            <a:endParaRPr kumimoji="1" lang="en-US" altLang="ko-KR" sz="2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E10D2A9-043B-174F-B366-AF8E7255BD68}"/>
              </a:ext>
            </a:extLst>
          </p:cNvPr>
          <p:cNvSpPr txBox="1"/>
          <p:nvPr/>
        </p:nvSpPr>
        <p:spPr>
          <a:xfrm>
            <a:off x="4555882" y="3129359"/>
            <a:ext cx="8155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-</a:t>
            </a:r>
            <a:r>
              <a:rPr kumimoji="1" lang="ko-KR" altLang="en-US" sz="2800" dirty="0"/>
              <a:t>가장 인기있는 라이브러리인 </a:t>
            </a:r>
            <a:r>
              <a:rPr kumimoji="1" lang="en-US" altLang="ko-KR" sz="2800" dirty="0" err="1"/>
              <a:t>React.js</a:t>
            </a:r>
            <a:r>
              <a:rPr kumimoji="1" lang="ko-KR" altLang="en-US" sz="2800" dirty="0"/>
              <a:t>익히기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760E75D-1C70-0044-B5AD-AA352404896A}"/>
              </a:ext>
            </a:extLst>
          </p:cNvPr>
          <p:cNvSpPr txBox="1"/>
          <p:nvPr/>
        </p:nvSpPr>
        <p:spPr>
          <a:xfrm>
            <a:off x="4555882" y="3897758"/>
            <a:ext cx="7289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-</a:t>
            </a:r>
            <a:r>
              <a:rPr kumimoji="1" lang="ko-KR" altLang="en-US" sz="2800" dirty="0"/>
              <a:t>웹 </a:t>
            </a:r>
            <a:r>
              <a:rPr kumimoji="1" lang="ko-KR" altLang="en-US" sz="2800" dirty="0" err="1"/>
              <a:t>애플리케이션에대한</a:t>
            </a:r>
            <a:r>
              <a:rPr kumimoji="1" lang="ko-KR" altLang="en-US" sz="2800" dirty="0"/>
              <a:t> 전반적 이해도 향상</a:t>
            </a:r>
            <a:endParaRPr kumimoji="1" lang="en-US" altLang="ko-KR" sz="2800" dirty="0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3F8C3B1C-80CA-E84A-A030-0C6B6B8BA2F9}"/>
              </a:ext>
            </a:extLst>
          </p:cNvPr>
          <p:cNvSpPr/>
          <p:nvPr/>
        </p:nvSpPr>
        <p:spPr>
          <a:xfrm>
            <a:off x="309457" y="4436635"/>
            <a:ext cx="1440000" cy="125999"/>
          </a:xfrm>
          <a:prstGeom prst="roundRect">
            <a:avLst/>
          </a:prstGeom>
          <a:solidFill>
            <a:srgbClr val="E8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2125652-4A61-3B43-AAB7-B26A51C9A9E4}"/>
              </a:ext>
            </a:extLst>
          </p:cNvPr>
          <p:cNvSpPr/>
          <p:nvPr/>
        </p:nvSpPr>
        <p:spPr>
          <a:xfrm>
            <a:off x="229451" y="4116982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개발동기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및 배경</a:t>
            </a: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079F5657-FA7D-AC47-9426-761110A7CB1C}"/>
              </a:ext>
            </a:extLst>
          </p:cNvPr>
          <p:cNvSpPr/>
          <p:nvPr/>
        </p:nvSpPr>
        <p:spPr>
          <a:xfrm>
            <a:off x="309457" y="4985710"/>
            <a:ext cx="1056205" cy="125999"/>
          </a:xfrm>
          <a:prstGeom prst="round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BB9712B-2E5C-6040-B815-B01A7AAAB056}"/>
              </a:ext>
            </a:extLst>
          </p:cNvPr>
          <p:cNvSpPr/>
          <p:nvPr/>
        </p:nvSpPr>
        <p:spPr>
          <a:xfrm>
            <a:off x="229451" y="4654183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스토리 및 도구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45A6032F-909F-B345-B9EC-DAEC990CA25A}"/>
              </a:ext>
            </a:extLst>
          </p:cNvPr>
          <p:cNvSpPr/>
          <p:nvPr/>
        </p:nvSpPr>
        <p:spPr>
          <a:xfrm>
            <a:off x="309457" y="5499161"/>
            <a:ext cx="2160000" cy="1259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772843C-282B-F64A-9A84-90EA26820705}"/>
              </a:ext>
            </a:extLst>
          </p:cNvPr>
          <p:cNvSpPr/>
          <p:nvPr/>
        </p:nvSpPr>
        <p:spPr>
          <a:xfrm>
            <a:off x="229451" y="5191384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개발과정 및 결과물 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2A7D2B-DFC1-474F-A7DA-AB68FDDBB61F}"/>
              </a:ext>
            </a:extLst>
          </p:cNvPr>
          <p:cNvSpPr/>
          <p:nvPr/>
        </p:nvSpPr>
        <p:spPr>
          <a:xfrm>
            <a:off x="229451" y="5728585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예정 및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Q&amp;A</a:t>
            </a:r>
            <a:endParaRPr lang="ko-KR" altLang="en-US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5D82083-9893-EC41-9ADA-9CA94F618158}"/>
              </a:ext>
            </a:extLst>
          </p:cNvPr>
          <p:cNvSpPr/>
          <p:nvPr/>
        </p:nvSpPr>
        <p:spPr>
          <a:xfrm>
            <a:off x="309458" y="6039175"/>
            <a:ext cx="720000" cy="125999"/>
          </a:xfrm>
          <a:prstGeom prst="roundRect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도넛 115">
            <a:extLst>
              <a:ext uri="{FF2B5EF4-FFF2-40B4-BE49-F238E27FC236}">
                <a16:creationId xmlns:a16="http://schemas.microsoft.com/office/drawing/2014/main" id="{4879AF86-6899-D148-8D98-2A90936AF23F}"/>
              </a:ext>
            </a:extLst>
          </p:cNvPr>
          <p:cNvSpPr/>
          <p:nvPr/>
        </p:nvSpPr>
        <p:spPr>
          <a:xfrm>
            <a:off x="9760037" y="328140"/>
            <a:ext cx="548508" cy="548508"/>
          </a:xfrm>
          <a:prstGeom prst="donut">
            <a:avLst>
              <a:gd name="adj" fmla="val 34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0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1"/>
      <p:bldP spid="88" grpId="0"/>
      <p:bldP spid="8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46743" y="0"/>
            <a:ext cx="2931886" cy="1553237"/>
          </a:xfrm>
          <a:prstGeom prst="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검색어</a:t>
            </a:r>
            <a:r>
              <a:rPr lang="en-US" altLang="ko-KR" dirty="0"/>
              <a:t> Extension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React.js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10944" y="3662532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0944" y="4199733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310944" y="4736934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310944" y="5274135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310944" y="5811337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직사각형 74"/>
          <p:cNvSpPr/>
          <p:nvPr/>
        </p:nvSpPr>
        <p:spPr>
          <a:xfrm>
            <a:off x="277005" y="6568069"/>
            <a:ext cx="18632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copyright@hyedu.me</a:t>
            </a:r>
            <a:endParaRPr lang="ko-KR" altLang="en-US" sz="110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2529540-48CC-FA45-B6C7-273F98A52E1E}"/>
              </a:ext>
            </a:extLst>
          </p:cNvPr>
          <p:cNvGrpSpPr/>
          <p:nvPr/>
        </p:nvGrpSpPr>
        <p:grpSpPr>
          <a:xfrm>
            <a:off x="4555882" y="-51734"/>
            <a:ext cx="7636118" cy="4565140"/>
            <a:chOff x="4555882" y="407151"/>
            <a:chExt cx="7636118" cy="456514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F3F1367-2AC3-3241-A10F-97162FECD8F5}"/>
                </a:ext>
              </a:extLst>
            </p:cNvPr>
            <p:cNvSpPr/>
            <p:nvPr/>
          </p:nvSpPr>
          <p:spPr>
            <a:xfrm>
              <a:off x="11641458" y="407151"/>
              <a:ext cx="550542" cy="997857"/>
            </a:xfrm>
            <a:prstGeom prst="rect">
              <a:avLst/>
            </a:prstGeom>
            <a:solidFill>
              <a:srgbClr val="E883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7">
              <a:extLst>
                <a:ext uri="{FF2B5EF4-FFF2-40B4-BE49-F238E27FC236}">
                  <a16:creationId xmlns:a16="http://schemas.microsoft.com/office/drawing/2014/main" id="{C0EEEB3B-B448-7748-B9B9-B7D4F47A960F}"/>
                </a:ext>
              </a:extLst>
            </p:cNvPr>
            <p:cNvSpPr/>
            <p:nvPr/>
          </p:nvSpPr>
          <p:spPr>
            <a:xfrm>
              <a:off x="10651843" y="407152"/>
              <a:ext cx="989613" cy="1116138"/>
            </a:xfrm>
            <a:custGeom>
              <a:avLst/>
              <a:gdLst>
                <a:gd name="connsiteX0" fmla="*/ 0 w 696686"/>
                <a:gd name="connsiteY0" fmla="*/ 0 h 1262743"/>
                <a:gd name="connsiteX1" fmla="*/ 696686 w 696686"/>
                <a:gd name="connsiteY1" fmla="*/ 0 h 1262743"/>
                <a:gd name="connsiteX2" fmla="*/ 696686 w 696686"/>
                <a:gd name="connsiteY2" fmla="*/ 1262743 h 1262743"/>
                <a:gd name="connsiteX3" fmla="*/ 0 w 696686"/>
                <a:gd name="connsiteY3" fmla="*/ 1262743 h 1262743"/>
                <a:gd name="connsiteX4" fmla="*/ 0 w 696686"/>
                <a:gd name="connsiteY4" fmla="*/ 0 h 1262743"/>
                <a:gd name="connsiteX0" fmla="*/ 0 w 1190171"/>
                <a:gd name="connsiteY0" fmla="*/ 290286 h 1262743"/>
                <a:gd name="connsiteX1" fmla="*/ 1190171 w 1190171"/>
                <a:gd name="connsiteY1" fmla="*/ 0 h 1262743"/>
                <a:gd name="connsiteX2" fmla="*/ 1190171 w 1190171"/>
                <a:gd name="connsiteY2" fmla="*/ 1262743 h 1262743"/>
                <a:gd name="connsiteX3" fmla="*/ 493485 w 1190171"/>
                <a:gd name="connsiteY3" fmla="*/ 1262743 h 1262743"/>
                <a:gd name="connsiteX4" fmla="*/ 0 w 1190171"/>
                <a:gd name="connsiteY4" fmla="*/ 290286 h 1262743"/>
                <a:gd name="connsiteX0" fmla="*/ 14515 w 1204686"/>
                <a:gd name="connsiteY0" fmla="*/ 29028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14515 w 1204686"/>
                <a:gd name="connsiteY4" fmla="*/ 290286 h 1393372"/>
                <a:gd name="connsiteX0" fmla="*/ 4990 w 1204686"/>
                <a:gd name="connsiteY0" fmla="*/ 27123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4990 w 1204686"/>
                <a:gd name="connsiteY4" fmla="*/ 271236 h 1393372"/>
                <a:gd name="connsiteX0" fmla="*/ 112 w 1218858"/>
                <a:gd name="connsiteY0" fmla="*/ 290286 h 1393372"/>
                <a:gd name="connsiteX1" fmla="*/ 1218858 w 1218858"/>
                <a:gd name="connsiteY1" fmla="*/ 0 h 1393372"/>
                <a:gd name="connsiteX2" fmla="*/ 1218858 w 1218858"/>
                <a:gd name="connsiteY2" fmla="*/ 1262743 h 1393372"/>
                <a:gd name="connsiteX3" fmla="*/ 14172 w 1218858"/>
                <a:gd name="connsiteY3" fmla="*/ 1393372 h 1393372"/>
                <a:gd name="connsiteX4" fmla="*/ 112 w 1218858"/>
                <a:gd name="connsiteY4" fmla="*/ 290286 h 1393372"/>
                <a:gd name="connsiteX0" fmla="*/ 33565 w 1252311"/>
                <a:gd name="connsiteY0" fmla="*/ 2902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33565 w 1252311"/>
                <a:gd name="connsiteY4" fmla="*/ 290286 h 1412422"/>
                <a:gd name="connsiteX0" fmla="*/ 462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46265 w 1252311"/>
                <a:gd name="connsiteY4" fmla="*/ 264886 h 1412422"/>
                <a:gd name="connsiteX0" fmla="*/ 81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8165 w 1252311"/>
                <a:gd name="connsiteY4" fmla="*/ 264886 h 141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311" h="1412422">
                  <a:moveTo>
                    <a:pt x="8165" y="264886"/>
                  </a:moveTo>
                  <a:lnTo>
                    <a:pt x="1252311" y="0"/>
                  </a:lnTo>
                  <a:lnTo>
                    <a:pt x="1252311" y="1262743"/>
                  </a:lnTo>
                  <a:lnTo>
                    <a:pt x="0" y="1412422"/>
                  </a:lnTo>
                  <a:cubicBezTo>
                    <a:pt x="1663" y="1038377"/>
                    <a:pt x="6502" y="638931"/>
                    <a:pt x="8165" y="264886"/>
                  </a:cubicBezTo>
                  <a:close/>
                </a:path>
              </a:pathLst>
            </a:custGeom>
            <a:solidFill>
              <a:srgbClr val="E46E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64">
              <a:extLst>
                <a:ext uri="{FF2B5EF4-FFF2-40B4-BE49-F238E27FC236}">
                  <a16:creationId xmlns:a16="http://schemas.microsoft.com/office/drawing/2014/main" id="{BAEFF031-5F7D-FF48-BF86-F9B5439BEF43}"/>
                </a:ext>
              </a:extLst>
            </p:cNvPr>
            <p:cNvSpPr/>
            <p:nvPr/>
          </p:nvSpPr>
          <p:spPr>
            <a:xfrm>
              <a:off x="4555882" y="625074"/>
              <a:ext cx="6133159" cy="894985"/>
            </a:xfrm>
            <a:custGeom>
              <a:avLst/>
              <a:gdLst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870857 w 7203676"/>
                <a:gd name="connsiteY7" fmla="*/ 1042585 h 1051201"/>
                <a:gd name="connsiteX8" fmla="*/ 0 w 7203676"/>
                <a:gd name="connsiteY8" fmla="*/ 525601 h 1051201"/>
                <a:gd name="connsiteX9" fmla="*/ 870857 w 7203676"/>
                <a:gd name="connsiteY9" fmla="*/ 8617 h 1051201"/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  <a:gd name="connsiteX9" fmla="*/ 870857 w 7203676"/>
                <a:gd name="connsiteY9" fmla="*/ 0 h 1051201"/>
                <a:gd name="connsiteX0" fmla="*/ 870857 w 7203676"/>
                <a:gd name="connsiteY0" fmla="*/ 8617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3676" h="1051201">
                  <a:moveTo>
                    <a:pt x="870857" y="8617"/>
                  </a:moveTo>
                  <a:lnTo>
                    <a:pt x="7203676" y="0"/>
                  </a:lnTo>
                  <a:lnTo>
                    <a:pt x="7203676" y="1050785"/>
                  </a:lnTo>
                  <a:lnTo>
                    <a:pt x="885371" y="1050785"/>
                  </a:lnTo>
                  <a:lnTo>
                    <a:pt x="885371" y="1051201"/>
                  </a:lnTo>
                  <a:lnTo>
                    <a:pt x="884671" y="1050785"/>
                  </a:lnTo>
                  <a:lnTo>
                    <a:pt x="870857" y="1050785"/>
                  </a:lnTo>
                  <a:lnTo>
                    <a:pt x="0" y="525601"/>
                  </a:lnTo>
                  <a:lnTo>
                    <a:pt x="870857" y="8617"/>
                  </a:lnTo>
                  <a:close/>
                </a:path>
              </a:pathLst>
            </a:custGeom>
            <a:solidFill>
              <a:srgbClr val="E883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개발배경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140DF5D-D864-D245-8132-AD2BD0F41248}"/>
                </a:ext>
              </a:extLst>
            </p:cNvPr>
            <p:cNvSpPr/>
            <p:nvPr/>
          </p:nvSpPr>
          <p:spPr>
            <a:xfrm>
              <a:off x="6621930" y="2631901"/>
              <a:ext cx="31675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동기</a:t>
              </a:r>
              <a:endPara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배경</a:t>
              </a:r>
              <a:endPara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86" name="도넛 115">
              <a:extLst>
                <a:ext uri="{FF2B5EF4-FFF2-40B4-BE49-F238E27FC236}">
                  <a16:creationId xmlns:a16="http://schemas.microsoft.com/office/drawing/2014/main" id="{B1AA53A8-E041-F14E-8263-477A26ACDF31}"/>
                </a:ext>
              </a:extLst>
            </p:cNvPr>
            <p:cNvSpPr/>
            <p:nvPr/>
          </p:nvSpPr>
          <p:spPr>
            <a:xfrm>
              <a:off x="9866280" y="2647179"/>
              <a:ext cx="548508" cy="548508"/>
            </a:xfrm>
            <a:prstGeom prst="donut">
              <a:avLst>
                <a:gd name="adj" fmla="val 34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662B665-A2B2-F84B-B7A2-C4B5D451BDAC}"/>
                </a:ext>
              </a:extLst>
            </p:cNvPr>
            <p:cNvGrpSpPr/>
            <p:nvPr/>
          </p:nvGrpSpPr>
          <p:grpSpPr>
            <a:xfrm>
              <a:off x="9866280" y="3550718"/>
              <a:ext cx="548508" cy="548508"/>
              <a:chOff x="4177808" y="3520656"/>
              <a:chExt cx="742599" cy="742599"/>
            </a:xfrm>
            <a:solidFill>
              <a:schemeClr val="bg1"/>
            </a:solidFill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0EFB249-B9F9-7D4F-B481-63B18D736207}"/>
                  </a:ext>
                </a:extLst>
              </p:cNvPr>
              <p:cNvGrpSpPr/>
              <p:nvPr/>
            </p:nvGrpSpPr>
            <p:grpSpPr>
              <a:xfrm>
                <a:off x="4346905" y="3777189"/>
                <a:ext cx="121468" cy="108348"/>
                <a:chOff x="-6357938" y="-1227138"/>
                <a:chExt cx="852488" cy="760413"/>
              </a:xfrm>
              <a:grpFill/>
            </p:grpSpPr>
            <p:sp>
              <p:nvSpPr>
                <p:cNvPr id="80" name="Freeform 17">
                  <a:extLst>
                    <a:ext uri="{FF2B5EF4-FFF2-40B4-BE49-F238E27FC236}">
                      <a16:creationId xmlns:a16="http://schemas.microsoft.com/office/drawing/2014/main" id="{69FCBC4D-A9B8-C642-8FBE-CC12AE209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57938" y="-995363"/>
                  <a:ext cx="155575" cy="153988"/>
                </a:xfrm>
                <a:custGeom>
                  <a:avLst/>
                  <a:gdLst>
                    <a:gd name="T0" fmla="*/ 0 w 194"/>
                    <a:gd name="T1" fmla="*/ 0 h 195"/>
                    <a:gd name="T2" fmla="*/ 6 w 194"/>
                    <a:gd name="T3" fmla="*/ 2 h 195"/>
                    <a:gd name="T4" fmla="*/ 18 w 194"/>
                    <a:gd name="T5" fmla="*/ 2 h 195"/>
                    <a:gd name="T6" fmla="*/ 37 w 194"/>
                    <a:gd name="T7" fmla="*/ 5 h 195"/>
                    <a:gd name="T8" fmla="*/ 60 w 194"/>
                    <a:gd name="T9" fmla="*/ 8 h 195"/>
                    <a:gd name="T10" fmla="*/ 85 w 194"/>
                    <a:gd name="T11" fmla="*/ 14 h 195"/>
                    <a:gd name="T12" fmla="*/ 110 w 194"/>
                    <a:gd name="T13" fmla="*/ 19 h 195"/>
                    <a:gd name="T14" fmla="*/ 134 w 194"/>
                    <a:gd name="T15" fmla="*/ 27 h 195"/>
                    <a:gd name="T16" fmla="*/ 155 w 194"/>
                    <a:gd name="T17" fmla="*/ 36 h 195"/>
                    <a:gd name="T18" fmla="*/ 169 w 194"/>
                    <a:gd name="T19" fmla="*/ 46 h 195"/>
                    <a:gd name="T20" fmla="*/ 184 w 194"/>
                    <a:gd name="T21" fmla="*/ 64 h 195"/>
                    <a:gd name="T22" fmla="*/ 191 w 194"/>
                    <a:gd name="T23" fmla="*/ 86 h 195"/>
                    <a:gd name="T24" fmla="*/ 194 w 194"/>
                    <a:gd name="T25" fmla="*/ 108 h 195"/>
                    <a:gd name="T26" fmla="*/ 191 w 194"/>
                    <a:gd name="T27" fmla="*/ 130 h 195"/>
                    <a:gd name="T28" fmla="*/ 184 w 194"/>
                    <a:gd name="T29" fmla="*/ 150 h 195"/>
                    <a:gd name="T30" fmla="*/ 169 w 194"/>
                    <a:gd name="T31" fmla="*/ 170 h 195"/>
                    <a:gd name="T32" fmla="*/ 150 w 194"/>
                    <a:gd name="T33" fmla="*/ 183 h 195"/>
                    <a:gd name="T34" fmla="*/ 130 w 194"/>
                    <a:gd name="T35" fmla="*/ 192 h 195"/>
                    <a:gd name="T36" fmla="*/ 107 w 194"/>
                    <a:gd name="T37" fmla="*/ 195 h 195"/>
                    <a:gd name="T38" fmla="*/ 85 w 194"/>
                    <a:gd name="T39" fmla="*/ 192 h 195"/>
                    <a:gd name="T40" fmla="*/ 65 w 194"/>
                    <a:gd name="T41" fmla="*/ 183 h 195"/>
                    <a:gd name="T42" fmla="*/ 46 w 194"/>
                    <a:gd name="T43" fmla="*/ 170 h 195"/>
                    <a:gd name="T44" fmla="*/ 35 w 194"/>
                    <a:gd name="T45" fmla="*/ 155 h 195"/>
                    <a:gd name="T46" fmla="*/ 26 w 194"/>
                    <a:gd name="T47" fmla="*/ 134 h 195"/>
                    <a:gd name="T48" fmla="*/ 19 w 194"/>
                    <a:gd name="T49" fmla="*/ 111 h 195"/>
                    <a:gd name="T50" fmla="*/ 13 w 194"/>
                    <a:gd name="T51" fmla="*/ 84 h 195"/>
                    <a:gd name="T52" fmla="*/ 9 w 194"/>
                    <a:gd name="T53" fmla="*/ 59 h 195"/>
                    <a:gd name="T54" fmla="*/ 4 w 194"/>
                    <a:gd name="T55" fmla="*/ 37 h 195"/>
                    <a:gd name="T56" fmla="*/ 3 w 194"/>
                    <a:gd name="T57" fmla="*/ 18 h 195"/>
                    <a:gd name="T58" fmla="*/ 1 w 194"/>
                    <a:gd name="T59" fmla="*/ 5 h 195"/>
                    <a:gd name="T60" fmla="*/ 0 w 194"/>
                    <a:gd name="T61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4" h="195">
                      <a:moveTo>
                        <a:pt x="0" y="0"/>
                      </a:moveTo>
                      <a:lnTo>
                        <a:pt x="6" y="2"/>
                      </a:lnTo>
                      <a:lnTo>
                        <a:pt x="18" y="2"/>
                      </a:lnTo>
                      <a:lnTo>
                        <a:pt x="37" y="5"/>
                      </a:lnTo>
                      <a:lnTo>
                        <a:pt x="60" y="8"/>
                      </a:lnTo>
                      <a:lnTo>
                        <a:pt x="85" y="14"/>
                      </a:lnTo>
                      <a:lnTo>
                        <a:pt x="110" y="19"/>
                      </a:lnTo>
                      <a:lnTo>
                        <a:pt x="134" y="27"/>
                      </a:lnTo>
                      <a:lnTo>
                        <a:pt x="155" y="36"/>
                      </a:lnTo>
                      <a:lnTo>
                        <a:pt x="169" y="46"/>
                      </a:lnTo>
                      <a:lnTo>
                        <a:pt x="184" y="64"/>
                      </a:lnTo>
                      <a:lnTo>
                        <a:pt x="191" y="86"/>
                      </a:lnTo>
                      <a:lnTo>
                        <a:pt x="194" y="108"/>
                      </a:lnTo>
                      <a:lnTo>
                        <a:pt x="191" y="130"/>
                      </a:lnTo>
                      <a:lnTo>
                        <a:pt x="184" y="150"/>
                      </a:lnTo>
                      <a:lnTo>
                        <a:pt x="169" y="170"/>
                      </a:lnTo>
                      <a:lnTo>
                        <a:pt x="150" y="183"/>
                      </a:lnTo>
                      <a:lnTo>
                        <a:pt x="130" y="192"/>
                      </a:lnTo>
                      <a:lnTo>
                        <a:pt x="107" y="195"/>
                      </a:lnTo>
                      <a:lnTo>
                        <a:pt x="85" y="192"/>
                      </a:lnTo>
                      <a:lnTo>
                        <a:pt x="65" y="183"/>
                      </a:lnTo>
                      <a:lnTo>
                        <a:pt x="46" y="170"/>
                      </a:lnTo>
                      <a:lnTo>
                        <a:pt x="35" y="155"/>
                      </a:lnTo>
                      <a:lnTo>
                        <a:pt x="26" y="134"/>
                      </a:lnTo>
                      <a:lnTo>
                        <a:pt x="19" y="111"/>
                      </a:lnTo>
                      <a:lnTo>
                        <a:pt x="13" y="84"/>
                      </a:lnTo>
                      <a:lnTo>
                        <a:pt x="9" y="59"/>
                      </a:lnTo>
                      <a:lnTo>
                        <a:pt x="4" y="37"/>
                      </a:lnTo>
                      <a:lnTo>
                        <a:pt x="3" y="18"/>
                      </a:lnTo>
                      <a:lnTo>
                        <a:pt x="1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1" name="Freeform 18">
                  <a:extLst>
                    <a:ext uri="{FF2B5EF4-FFF2-40B4-BE49-F238E27FC236}">
                      <a16:creationId xmlns:a16="http://schemas.microsoft.com/office/drawing/2014/main" id="{104C727C-017B-6D4D-8953-660028FE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00750" y="-949325"/>
                  <a:ext cx="153988" cy="153988"/>
                </a:xfrm>
                <a:custGeom>
                  <a:avLst/>
                  <a:gdLst>
                    <a:gd name="T0" fmla="*/ 0 w 195"/>
                    <a:gd name="T1" fmla="*/ 0 h 194"/>
                    <a:gd name="T2" fmla="*/ 5 w 195"/>
                    <a:gd name="T3" fmla="*/ 0 h 194"/>
                    <a:gd name="T4" fmla="*/ 18 w 195"/>
                    <a:gd name="T5" fmla="*/ 2 h 194"/>
                    <a:gd name="T6" fmla="*/ 37 w 195"/>
                    <a:gd name="T7" fmla="*/ 5 h 194"/>
                    <a:gd name="T8" fmla="*/ 59 w 195"/>
                    <a:gd name="T9" fmla="*/ 8 h 194"/>
                    <a:gd name="T10" fmla="*/ 84 w 195"/>
                    <a:gd name="T11" fmla="*/ 12 h 194"/>
                    <a:gd name="T12" fmla="*/ 109 w 195"/>
                    <a:gd name="T13" fmla="*/ 18 h 194"/>
                    <a:gd name="T14" fmla="*/ 134 w 195"/>
                    <a:gd name="T15" fmla="*/ 25 h 194"/>
                    <a:gd name="T16" fmla="*/ 153 w 195"/>
                    <a:gd name="T17" fmla="*/ 34 h 194"/>
                    <a:gd name="T18" fmla="*/ 168 w 195"/>
                    <a:gd name="T19" fmla="*/ 46 h 194"/>
                    <a:gd name="T20" fmla="*/ 183 w 195"/>
                    <a:gd name="T21" fmla="*/ 63 h 194"/>
                    <a:gd name="T22" fmla="*/ 192 w 195"/>
                    <a:gd name="T23" fmla="*/ 86 h 194"/>
                    <a:gd name="T24" fmla="*/ 195 w 195"/>
                    <a:gd name="T25" fmla="*/ 108 h 194"/>
                    <a:gd name="T26" fmla="*/ 192 w 195"/>
                    <a:gd name="T27" fmla="*/ 130 h 194"/>
                    <a:gd name="T28" fmla="*/ 183 w 195"/>
                    <a:gd name="T29" fmla="*/ 150 h 194"/>
                    <a:gd name="T30" fmla="*/ 168 w 195"/>
                    <a:gd name="T31" fmla="*/ 169 h 194"/>
                    <a:gd name="T32" fmla="*/ 150 w 195"/>
                    <a:gd name="T33" fmla="*/ 183 h 194"/>
                    <a:gd name="T34" fmla="*/ 130 w 195"/>
                    <a:gd name="T35" fmla="*/ 192 h 194"/>
                    <a:gd name="T36" fmla="*/ 106 w 195"/>
                    <a:gd name="T37" fmla="*/ 194 h 194"/>
                    <a:gd name="T38" fmla="*/ 84 w 195"/>
                    <a:gd name="T39" fmla="*/ 192 h 194"/>
                    <a:gd name="T40" fmla="*/ 63 w 195"/>
                    <a:gd name="T41" fmla="*/ 183 h 194"/>
                    <a:gd name="T42" fmla="*/ 46 w 195"/>
                    <a:gd name="T43" fmla="*/ 169 h 194"/>
                    <a:gd name="T44" fmla="*/ 34 w 195"/>
                    <a:gd name="T45" fmla="*/ 155 h 194"/>
                    <a:gd name="T46" fmla="*/ 25 w 195"/>
                    <a:gd name="T47" fmla="*/ 134 h 194"/>
                    <a:gd name="T48" fmla="*/ 18 w 195"/>
                    <a:gd name="T49" fmla="*/ 111 h 194"/>
                    <a:gd name="T50" fmla="*/ 12 w 195"/>
                    <a:gd name="T51" fmla="*/ 84 h 194"/>
                    <a:gd name="T52" fmla="*/ 8 w 195"/>
                    <a:gd name="T53" fmla="*/ 59 h 194"/>
                    <a:gd name="T54" fmla="*/ 5 w 195"/>
                    <a:gd name="T55" fmla="*/ 37 h 194"/>
                    <a:gd name="T56" fmla="*/ 2 w 195"/>
                    <a:gd name="T57" fmla="*/ 18 h 194"/>
                    <a:gd name="T58" fmla="*/ 0 w 195"/>
                    <a:gd name="T59" fmla="*/ 5 h 194"/>
                    <a:gd name="T60" fmla="*/ 0 w 195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8" y="2"/>
                      </a:lnTo>
                      <a:lnTo>
                        <a:pt x="37" y="5"/>
                      </a:lnTo>
                      <a:lnTo>
                        <a:pt x="59" y="8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4" y="25"/>
                      </a:lnTo>
                      <a:lnTo>
                        <a:pt x="153" y="34"/>
                      </a:lnTo>
                      <a:lnTo>
                        <a:pt x="168" y="46"/>
                      </a:lnTo>
                      <a:lnTo>
                        <a:pt x="183" y="63"/>
                      </a:lnTo>
                      <a:lnTo>
                        <a:pt x="192" y="86"/>
                      </a:lnTo>
                      <a:lnTo>
                        <a:pt x="195" y="108"/>
                      </a:lnTo>
                      <a:lnTo>
                        <a:pt x="192" y="130"/>
                      </a:lnTo>
                      <a:lnTo>
                        <a:pt x="183" y="150"/>
                      </a:lnTo>
                      <a:lnTo>
                        <a:pt x="168" y="169"/>
                      </a:lnTo>
                      <a:lnTo>
                        <a:pt x="150" y="183"/>
                      </a:lnTo>
                      <a:lnTo>
                        <a:pt x="130" y="192"/>
                      </a:lnTo>
                      <a:lnTo>
                        <a:pt x="106" y="194"/>
                      </a:lnTo>
                      <a:lnTo>
                        <a:pt x="84" y="192"/>
                      </a:lnTo>
                      <a:lnTo>
                        <a:pt x="63" y="183"/>
                      </a:lnTo>
                      <a:lnTo>
                        <a:pt x="46" y="169"/>
                      </a:lnTo>
                      <a:lnTo>
                        <a:pt x="34" y="155"/>
                      </a:lnTo>
                      <a:lnTo>
                        <a:pt x="25" y="134"/>
                      </a:lnTo>
                      <a:lnTo>
                        <a:pt x="18" y="111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5" y="37"/>
                      </a:lnTo>
                      <a:lnTo>
                        <a:pt x="2" y="18"/>
                      </a:lnTo>
                      <a:lnTo>
                        <a:pt x="0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2" name="Freeform 19">
                  <a:extLst>
                    <a:ext uri="{FF2B5EF4-FFF2-40B4-BE49-F238E27FC236}">
                      <a16:creationId xmlns:a16="http://schemas.microsoft.com/office/drawing/2014/main" id="{6AF1A79A-8A13-7D4C-A85D-CF220CB792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00750" y="-620713"/>
                  <a:ext cx="153988" cy="153988"/>
                </a:xfrm>
                <a:custGeom>
                  <a:avLst/>
                  <a:gdLst>
                    <a:gd name="T0" fmla="*/ 0 w 195"/>
                    <a:gd name="T1" fmla="*/ 0 h 194"/>
                    <a:gd name="T2" fmla="*/ 5 w 195"/>
                    <a:gd name="T3" fmla="*/ 0 h 194"/>
                    <a:gd name="T4" fmla="*/ 18 w 195"/>
                    <a:gd name="T5" fmla="*/ 1 h 194"/>
                    <a:gd name="T6" fmla="*/ 37 w 195"/>
                    <a:gd name="T7" fmla="*/ 4 h 194"/>
                    <a:gd name="T8" fmla="*/ 59 w 195"/>
                    <a:gd name="T9" fmla="*/ 7 h 194"/>
                    <a:gd name="T10" fmla="*/ 84 w 195"/>
                    <a:gd name="T11" fmla="*/ 12 h 194"/>
                    <a:gd name="T12" fmla="*/ 109 w 195"/>
                    <a:gd name="T13" fmla="*/ 18 h 194"/>
                    <a:gd name="T14" fmla="*/ 134 w 195"/>
                    <a:gd name="T15" fmla="*/ 25 h 194"/>
                    <a:gd name="T16" fmla="*/ 153 w 195"/>
                    <a:gd name="T17" fmla="*/ 34 h 194"/>
                    <a:gd name="T18" fmla="*/ 168 w 195"/>
                    <a:gd name="T19" fmla="*/ 44 h 194"/>
                    <a:gd name="T20" fmla="*/ 183 w 195"/>
                    <a:gd name="T21" fmla="*/ 63 h 194"/>
                    <a:gd name="T22" fmla="*/ 192 w 195"/>
                    <a:gd name="T23" fmla="*/ 84 h 194"/>
                    <a:gd name="T24" fmla="*/ 195 w 195"/>
                    <a:gd name="T25" fmla="*/ 106 h 194"/>
                    <a:gd name="T26" fmla="*/ 192 w 195"/>
                    <a:gd name="T27" fmla="*/ 128 h 194"/>
                    <a:gd name="T28" fmla="*/ 183 w 195"/>
                    <a:gd name="T29" fmla="*/ 150 h 194"/>
                    <a:gd name="T30" fmla="*/ 168 w 195"/>
                    <a:gd name="T31" fmla="*/ 168 h 194"/>
                    <a:gd name="T32" fmla="*/ 150 w 195"/>
                    <a:gd name="T33" fmla="*/ 182 h 194"/>
                    <a:gd name="T34" fmla="*/ 130 w 195"/>
                    <a:gd name="T35" fmla="*/ 191 h 194"/>
                    <a:gd name="T36" fmla="*/ 106 w 195"/>
                    <a:gd name="T37" fmla="*/ 194 h 194"/>
                    <a:gd name="T38" fmla="*/ 84 w 195"/>
                    <a:gd name="T39" fmla="*/ 191 h 194"/>
                    <a:gd name="T40" fmla="*/ 63 w 195"/>
                    <a:gd name="T41" fmla="*/ 182 h 194"/>
                    <a:gd name="T42" fmla="*/ 46 w 195"/>
                    <a:gd name="T43" fmla="*/ 168 h 194"/>
                    <a:gd name="T44" fmla="*/ 34 w 195"/>
                    <a:gd name="T45" fmla="*/ 153 h 194"/>
                    <a:gd name="T46" fmla="*/ 25 w 195"/>
                    <a:gd name="T47" fmla="*/ 134 h 194"/>
                    <a:gd name="T48" fmla="*/ 18 w 195"/>
                    <a:gd name="T49" fmla="*/ 109 h 194"/>
                    <a:gd name="T50" fmla="*/ 12 w 195"/>
                    <a:gd name="T51" fmla="*/ 84 h 194"/>
                    <a:gd name="T52" fmla="*/ 8 w 195"/>
                    <a:gd name="T53" fmla="*/ 59 h 194"/>
                    <a:gd name="T54" fmla="*/ 5 w 195"/>
                    <a:gd name="T55" fmla="*/ 35 h 194"/>
                    <a:gd name="T56" fmla="*/ 2 w 195"/>
                    <a:gd name="T57" fmla="*/ 18 h 194"/>
                    <a:gd name="T58" fmla="*/ 0 w 195"/>
                    <a:gd name="T59" fmla="*/ 4 h 194"/>
                    <a:gd name="T60" fmla="*/ 0 w 195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8" y="1"/>
                      </a:lnTo>
                      <a:lnTo>
                        <a:pt x="37" y="4"/>
                      </a:lnTo>
                      <a:lnTo>
                        <a:pt x="59" y="7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4" y="25"/>
                      </a:lnTo>
                      <a:lnTo>
                        <a:pt x="153" y="34"/>
                      </a:lnTo>
                      <a:lnTo>
                        <a:pt x="168" y="44"/>
                      </a:lnTo>
                      <a:lnTo>
                        <a:pt x="183" y="63"/>
                      </a:lnTo>
                      <a:lnTo>
                        <a:pt x="192" y="84"/>
                      </a:lnTo>
                      <a:lnTo>
                        <a:pt x="195" y="106"/>
                      </a:lnTo>
                      <a:lnTo>
                        <a:pt x="192" y="128"/>
                      </a:lnTo>
                      <a:lnTo>
                        <a:pt x="183" y="150"/>
                      </a:lnTo>
                      <a:lnTo>
                        <a:pt x="168" y="168"/>
                      </a:lnTo>
                      <a:lnTo>
                        <a:pt x="150" y="182"/>
                      </a:lnTo>
                      <a:lnTo>
                        <a:pt x="130" y="191"/>
                      </a:lnTo>
                      <a:lnTo>
                        <a:pt x="106" y="194"/>
                      </a:lnTo>
                      <a:lnTo>
                        <a:pt x="84" y="191"/>
                      </a:lnTo>
                      <a:lnTo>
                        <a:pt x="63" y="182"/>
                      </a:lnTo>
                      <a:lnTo>
                        <a:pt x="46" y="168"/>
                      </a:lnTo>
                      <a:lnTo>
                        <a:pt x="34" y="153"/>
                      </a:lnTo>
                      <a:lnTo>
                        <a:pt x="25" y="134"/>
                      </a:lnTo>
                      <a:lnTo>
                        <a:pt x="18" y="109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5" y="35"/>
                      </a:lnTo>
                      <a:lnTo>
                        <a:pt x="2" y="18"/>
                      </a:lnTo>
                      <a:lnTo>
                        <a:pt x="0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3" name="Freeform 20">
                  <a:extLst>
                    <a:ext uri="{FF2B5EF4-FFF2-40B4-BE49-F238E27FC236}">
                      <a16:creationId xmlns:a16="http://schemas.microsoft.com/office/drawing/2014/main" id="{A2670277-E9DE-5545-ABD7-0698CB0B9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59438" y="-871538"/>
                  <a:ext cx="153988" cy="153988"/>
                </a:xfrm>
                <a:custGeom>
                  <a:avLst/>
                  <a:gdLst>
                    <a:gd name="T0" fmla="*/ 0 w 195"/>
                    <a:gd name="T1" fmla="*/ 0 h 195"/>
                    <a:gd name="T2" fmla="*/ 5 w 195"/>
                    <a:gd name="T3" fmla="*/ 0 h 195"/>
                    <a:gd name="T4" fmla="*/ 16 w 195"/>
                    <a:gd name="T5" fmla="*/ 2 h 195"/>
                    <a:gd name="T6" fmla="*/ 36 w 195"/>
                    <a:gd name="T7" fmla="*/ 5 h 195"/>
                    <a:gd name="T8" fmla="*/ 59 w 195"/>
                    <a:gd name="T9" fmla="*/ 8 h 195"/>
                    <a:gd name="T10" fmla="*/ 84 w 195"/>
                    <a:gd name="T11" fmla="*/ 12 h 195"/>
                    <a:gd name="T12" fmla="*/ 109 w 195"/>
                    <a:gd name="T13" fmla="*/ 18 h 195"/>
                    <a:gd name="T14" fmla="*/ 133 w 195"/>
                    <a:gd name="T15" fmla="*/ 25 h 195"/>
                    <a:gd name="T16" fmla="*/ 153 w 195"/>
                    <a:gd name="T17" fmla="*/ 34 h 195"/>
                    <a:gd name="T18" fmla="*/ 168 w 195"/>
                    <a:gd name="T19" fmla="*/ 46 h 195"/>
                    <a:gd name="T20" fmla="*/ 183 w 195"/>
                    <a:gd name="T21" fmla="*/ 64 h 195"/>
                    <a:gd name="T22" fmla="*/ 192 w 195"/>
                    <a:gd name="T23" fmla="*/ 84 h 195"/>
                    <a:gd name="T24" fmla="*/ 195 w 195"/>
                    <a:gd name="T25" fmla="*/ 108 h 195"/>
                    <a:gd name="T26" fmla="*/ 192 w 195"/>
                    <a:gd name="T27" fmla="*/ 130 h 195"/>
                    <a:gd name="T28" fmla="*/ 183 w 195"/>
                    <a:gd name="T29" fmla="*/ 150 h 195"/>
                    <a:gd name="T30" fmla="*/ 168 w 195"/>
                    <a:gd name="T31" fmla="*/ 168 h 195"/>
                    <a:gd name="T32" fmla="*/ 150 w 195"/>
                    <a:gd name="T33" fmla="*/ 183 h 195"/>
                    <a:gd name="T34" fmla="*/ 128 w 195"/>
                    <a:gd name="T35" fmla="*/ 192 h 195"/>
                    <a:gd name="T36" fmla="*/ 106 w 195"/>
                    <a:gd name="T37" fmla="*/ 195 h 195"/>
                    <a:gd name="T38" fmla="*/ 84 w 195"/>
                    <a:gd name="T39" fmla="*/ 192 h 195"/>
                    <a:gd name="T40" fmla="*/ 64 w 195"/>
                    <a:gd name="T41" fmla="*/ 183 h 195"/>
                    <a:gd name="T42" fmla="*/ 44 w 195"/>
                    <a:gd name="T43" fmla="*/ 168 h 195"/>
                    <a:gd name="T44" fmla="*/ 34 w 195"/>
                    <a:gd name="T45" fmla="*/ 153 h 195"/>
                    <a:gd name="T46" fmla="*/ 25 w 195"/>
                    <a:gd name="T47" fmla="*/ 134 h 195"/>
                    <a:gd name="T48" fmla="*/ 18 w 195"/>
                    <a:gd name="T49" fmla="*/ 109 h 195"/>
                    <a:gd name="T50" fmla="*/ 12 w 195"/>
                    <a:gd name="T51" fmla="*/ 84 h 195"/>
                    <a:gd name="T52" fmla="*/ 8 w 195"/>
                    <a:gd name="T53" fmla="*/ 59 h 195"/>
                    <a:gd name="T54" fmla="*/ 3 w 195"/>
                    <a:gd name="T55" fmla="*/ 37 h 195"/>
                    <a:gd name="T56" fmla="*/ 2 w 195"/>
                    <a:gd name="T57" fmla="*/ 18 h 195"/>
                    <a:gd name="T58" fmla="*/ 0 w 195"/>
                    <a:gd name="T59" fmla="*/ 5 h 195"/>
                    <a:gd name="T60" fmla="*/ 0 w 195"/>
                    <a:gd name="T61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5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6" y="2"/>
                      </a:lnTo>
                      <a:lnTo>
                        <a:pt x="36" y="5"/>
                      </a:lnTo>
                      <a:lnTo>
                        <a:pt x="59" y="8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3" y="25"/>
                      </a:lnTo>
                      <a:lnTo>
                        <a:pt x="153" y="34"/>
                      </a:lnTo>
                      <a:lnTo>
                        <a:pt x="168" y="46"/>
                      </a:lnTo>
                      <a:lnTo>
                        <a:pt x="183" y="64"/>
                      </a:lnTo>
                      <a:lnTo>
                        <a:pt x="192" y="84"/>
                      </a:lnTo>
                      <a:lnTo>
                        <a:pt x="195" y="108"/>
                      </a:lnTo>
                      <a:lnTo>
                        <a:pt x="192" y="130"/>
                      </a:lnTo>
                      <a:lnTo>
                        <a:pt x="183" y="150"/>
                      </a:lnTo>
                      <a:lnTo>
                        <a:pt x="168" y="168"/>
                      </a:lnTo>
                      <a:lnTo>
                        <a:pt x="150" y="183"/>
                      </a:lnTo>
                      <a:lnTo>
                        <a:pt x="128" y="192"/>
                      </a:lnTo>
                      <a:lnTo>
                        <a:pt x="106" y="195"/>
                      </a:lnTo>
                      <a:lnTo>
                        <a:pt x="84" y="192"/>
                      </a:lnTo>
                      <a:lnTo>
                        <a:pt x="64" y="183"/>
                      </a:lnTo>
                      <a:lnTo>
                        <a:pt x="44" y="168"/>
                      </a:lnTo>
                      <a:lnTo>
                        <a:pt x="34" y="153"/>
                      </a:lnTo>
                      <a:lnTo>
                        <a:pt x="25" y="134"/>
                      </a:lnTo>
                      <a:lnTo>
                        <a:pt x="18" y="109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3" y="37"/>
                      </a:lnTo>
                      <a:lnTo>
                        <a:pt x="2" y="18"/>
                      </a:lnTo>
                      <a:lnTo>
                        <a:pt x="0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4" name="Freeform 21">
                  <a:extLst>
                    <a:ext uri="{FF2B5EF4-FFF2-40B4-BE49-F238E27FC236}">
                      <a16:creationId xmlns:a16="http://schemas.microsoft.com/office/drawing/2014/main" id="{1F913B9E-5C90-514E-957F-470CF4CDFC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964238" y="-1227138"/>
                  <a:ext cx="153988" cy="153988"/>
                </a:xfrm>
                <a:custGeom>
                  <a:avLst/>
                  <a:gdLst>
                    <a:gd name="T0" fmla="*/ 0 w 194"/>
                    <a:gd name="T1" fmla="*/ 0 h 194"/>
                    <a:gd name="T2" fmla="*/ 4 w 194"/>
                    <a:gd name="T3" fmla="*/ 0 h 194"/>
                    <a:gd name="T4" fmla="*/ 17 w 194"/>
                    <a:gd name="T5" fmla="*/ 1 h 194"/>
                    <a:gd name="T6" fmla="*/ 37 w 194"/>
                    <a:gd name="T7" fmla="*/ 4 h 194"/>
                    <a:gd name="T8" fmla="*/ 59 w 194"/>
                    <a:gd name="T9" fmla="*/ 7 h 194"/>
                    <a:gd name="T10" fmla="*/ 84 w 194"/>
                    <a:gd name="T11" fmla="*/ 12 h 194"/>
                    <a:gd name="T12" fmla="*/ 110 w 194"/>
                    <a:gd name="T13" fmla="*/ 17 h 194"/>
                    <a:gd name="T14" fmla="*/ 134 w 194"/>
                    <a:gd name="T15" fmla="*/ 25 h 194"/>
                    <a:gd name="T16" fmla="*/ 154 w 194"/>
                    <a:gd name="T17" fmla="*/ 34 h 194"/>
                    <a:gd name="T18" fmla="*/ 169 w 194"/>
                    <a:gd name="T19" fmla="*/ 44 h 194"/>
                    <a:gd name="T20" fmla="*/ 182 w 194"/>
                    <a:gd name="T21" fmla="*/ 63 h 194"/>
                    <a:gd name="T22" fmla="*/ 191 w 194"/>
                    <a:gd name="T23" fmla="*/ 84 h 194"/>
                    <a:gd name="T24" fmla="*/ 194 w 194"/>
                    <a:gd name="T25" fmla="*/ 106 h 194"/>
                    <a:gd name="T26" fmla="*/ 191 w 194"/>
                    <a:gd name="T27" fmla="*/ 128 h 194"/>
                    <a:gd name="T28" fmla="*/ 182 w 194"/>
                    <a:gd name="T29" fmla="*/ 150 h 194"/>
                    <a:gd name="T30" fmla="*/ 169 w 194"/>
                    <a:gd name="T31" fmla="*/ 168 h 194"/>
                    <a:gd name="T32" fmla="*/ 150 w 194"/>
                    <a:gd name="T33" fmla="*/ 182 h 194"/>
                    <a:gd name="T34" fmla="*/ 129 w 194"/>
                    <a:gd name="T35" fmla="*/ 191 h 194"/>
                    <a:gd name="T36" fmla="*/ 107 w 194"/>
                    <a:gd name="T37" fmla="*/ 194 h 194"/>
                    <a:gd name="T38" fmla="*/ 85 w 194"/>
                    <a:gd name="T39" fmla="*/ 191 h 194"/>
                    <a:gd name="T40" fmla="*/ 63 w 194"/>
                    <a:gd name="T41" fmla="*/ 182 h 194"/>
                    <a:gd name="T42" fmla="*/ 45 w 194"/>
                    <a:gd name="T43" fmla="*/ 168 h 194"/>
                    <a:gd name="T44" fmla="*/ 35 w 194"/>
                    <a:gd name="T45" fmla="*/ 153 h 194"/>
                    <a:gd name="T46" fmla="*/ 25 w 194"/>
                    <a:gd name="T47" fmla="*/ 134 h 194"/>
                    <a:gd name="T48" fmla="*/ 17 w 194"/>
                    <a:gd name="T49" fmla="*/ 109 h 194"/>
                    <a:gd name="T50" fmla="*/ 12 w 194"/>
                    <a:gd name="T51" fmla="*/ 84 h 194"/>
                    <a:gd name="T52" fmla="*/ 7 w 194"/>
                    <a:gd name="T53" fmla="*/ 59 h 194"/>
                    <a:gd name="T54" fmla="*/ 4 w 194"/>
                    <a:gd name="T55" fmla="*/ 35 h 194"/>
                    <a:gd name="T56" fmla="*/ 1 w 194"/>
                    <a:gd name="T57" fmla="*/ 17 h 194"/>
                    <a:gd name="T58" fmla="*/ 0 w 194"/>
                    <a:gd name="T59" fmla="*/ 4 h 194"/>
                    <a:gd name="T60" fmla="*/ 0 w 194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4" h="194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17" y="1"/>
                      </a:lnTo>
                      <a:lnTo>
                        <a:pt x="37" y="4"/>
                      </a:lnTo>
                      <a:lnTo>
                        <a:pt x="59" y="7"/>
                      </a:lnTo>
                      <a:lnTo>
                        <a:pt x="84" y="12"/>
                      </a:lnTo>
                      <a:lnTo>
                        <a:pt x="110" y="17"/>
                      </a:lnTo>
                      <a:lnTo>
                        <a:pt x="134" y="25"/>
                      </a:lnTo>
                      <a:lnTo>
                        <a:pt x="154" y="34"/>
                      </a:lnTo>
                      <a:lnTo>
                        <a:pt x="169" y="44"/>
                      </a:lnTo>
                      <a:lnTo>
                        <a:pt x="182" y="63"/>
                      </a:lnTo>
                      <a:lnTo>
                        <a:pt x="191" y="84"/>
                      </a:lnTo>
                      <a:lnTo>
                        <a:pt x="194" y="106"/>
                      </a:lnTo>
                      <a:lnTo>
                        <a:pt x="191" y="128"/>
                      </a:lnTo>
                      <a:lnTo>
                        <a:pt x="182" y="150"/>
                      </a:lnTo>
                      <a:lnTo>
                        <a:pt x="169" y="168"/>
                      </a:lnTo>
                      <a:lnTo>
                        <a:pt x="150" y="182"/>
                      </a:lnTo>
                      <a:lnTo>
                        <a:pt x="129" y="191"/>
                      </a:lnTo>
                      <a:lnTo>
                        <a:pt x="107" y="194"/>
                      </a:lnTo>
                      <a:lnTo>
                        <a:pt x="85" y="191"/>
                      </a:lnTo>
                      <a:lnTo>
                        <a:pt x="63" y="182"/>
                      </a:lnTo>
                      <a:lnTo>
                        <a:pt x="45" y="168"/>
                      </a:lnTo>
                      <a:lnTo>
                        <a:pt x="35" y="153"/>
                      </a:lnTo>
                      <a:lnTo>
                        <a:pt x="25" y="134"/>
                      </a:lnTo>
                      <a:lnTo>
                        <a:pt x="17" y="109"/>
                      </a:lnTo>
                      <a:lnTo>
                        <a:pt x="12" y="84"/>
                      </a:lnTo>
                      <a:lnTo>
                        <a:pt x="7" y="59"/>
                      </a:lnTo>
                      <a:lnTo>
                        <a:pt x="4" y="35"/>
                      </a:lnTo>
                      <a:lnTo>
                        <a:pt x="1" y="17"/>
                      </a:lnTo>
                      <a:lnTo>
                        <a:pt x="0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79" name="도넛 116">
                <a:extLst>
                  <a:ext uri="{FF2B5EF4-FFF2-40B4-BE49-F238E27FC236}">
                    <a16:creationId xmlns:a16="http://schemas.microsoft.com/office/drawing/2014/main" id="{04E9F539-2898-CB40-830B-1958D964DB9E}"/>
                  </a:ext>
                </a:extLst>
              </p:cNvPr>
              <p:cNvSpPr/>
              <p:nvPr/>
            </p:nvSpPr>
            <p:spPr>
              <a:xfrm>
                <a:off x="4177808" y="3520656"/>
                <a:ext cx="742599" cy="742599"/>
              </a:xfrm>
              <a:prstGeom prst="donut">
                <a:avLst>
                  <a:gd name="adj" fmla="val 345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F3CD41E1-FDC7-A548-988F-DC4E81B9BA55}"/>
                </a:ext>
              </a:extLst>
            </p:cNvPr>
            <p:cNvGrpSpPr/>
            <p:nvPr/>
          </p:nvGrpSpPr>
          <p:grpSpPr>
            <a:xfrm>
              <a:off x="9866280" y="4423783"/>
              <a:ext cx="548508" cy="548508"/>
              <a:chOff x="6473253" y="4364959"/>
              <a:chExt cx="742599" cy="742599"/>
            </a:xfrm>
          </p:grpSpPr>
          <p:sp>
            <p:nvSpPr>
              <p:cNvPr id="73" name="Freeform 31">
                <a:extLst>
                  <a:ext uri="{FF2B5EF4-FFF2-40B4-BE49-F238E27FC236}">
                    <a16:creationId xmlns:a16="http://schemas.microsoft.com/office/drawing/2014/main" id="{8D3C1CB8-3961-D047-B4E7-916D74FC9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4258" y="4505938"/>
                <a:ext cx="361414" cy="460643"/>
              </a:xfrm>
              <a:custGeom>
                <a:avLst/>
                <a:gdLst>
                  <a:gd name="T0" fmla="*/ 3575 w 3767"/>
                  <a:gd name="T1" fmla="*/ 3953 h 4800"/>
                  <a:gd name="T2" fmla="*/ 2919 w 3767"/>
                  <a:gd name="T3" fmla="*/ 4608 h 4800"/>
                  <a:gd name="T4" fmla="*/ 3575 w 3767"/>
                  <a:gd name="T5" fmla="*/ 4608 h 4800"/>
                  <a:gd name="T6" fmla="*/ 3575 w 3767"/>
                  <a:gd name="T7" fmla="*/ 3953 h 4800"/>
                  <a:gd name="T8" fmla="*/ 2919 w 3767"/>
                  <a:gd name="T9" fmla="*/ 192 h 4800"/>
                  <a:gd name="T10" fmla="*/ 3575 w 3767"/>
                  <a:gd name="T11" fmla="*/ 847 h 4800"/>
                  <a:gd name="T12" fmla="*/ 3575 w 3767"/>
                  <a:gd name="T13" fmla="*/ 192 h 4800"/>
                  <a:gd name="T14" fmla="*/ 2919 w 3767"/>
                  <a:gd name="T15" fmla="*/ 192 h 4800"/>
                  <a:gd name="T16" fmla="*/ 192 w 3767"/>
                  <a:gd name="T17" fmla="*/ 192 h 4800"/>
                  <a:gd name="T18" fmla="*/ 192 w 3767"/>
                  <a:gd name="T19" fmla="*/ 4608 h 4800"/>
                  <a:gd name="T20" fmla="*/ 2647 w 3767"/>
                  <a:gd name="T21" fmla="*/ 4608 h 4800"/>
                  <a:gd name="T22" fmla="*/ 3575 w 3767"/>
                  <a:gd name="T23" fmla="*/ 3681 h 4800"/>
                  <a:gd name="T24" fmla="*/ 3575 w 3767"/>
                  <a:gd name="T25" fmla="*/ 1119 h 4800"/>
                  <a:gd name="T26" fmla="*/ 2647 w 3767"/>
                  <a:gd name="T27" fmla="*/ 192 h 4800"/>
                  <a:gd name="T28" fmla="*/ 192 w 3767"/>
                  <a:gd name="T29" fmla="*/ 192 h 4800"/>
                  <a:gd name="T30" fmla="*/ 96 w 3767"/>
                  <a:gd name="T31" fmla="*/ 0 h 4800"/>
                  <a:gd name="T32" fmla="*/ 3671 w 3767"/>
                  <a:gd name="T33" fmla="*/ 0 h 4800"/>
                  <a:gd name="T34" fmla="*/ 3696 w 3767"/>
                  <a:gd name="T35" fmla="*/ 3 h 4800"/>
                  <a:gd name="T36" fmla="*/ 3719 w 3767"/>
                  <a:gd name="T37" fmla="*/ 13 h 4800"/>
                  <a:gd name="T38" fmla="*/ 3738 w 3767"/>
                  <a:gd name="T39" fmla="*/ 28 h 4800"/>
                  <a:gd name="T40" fmla="*/ 3754 w 3767"/>
                  <a:gd name="T41" fmla="*/ 48 h 4800"/>
                  <a:gd name="T42" fmla="*/ 3763 w 3767"/>
                  <a:gd name="T43" fmla="*/ 70 h 4800"/>
                  <a:gd name="T44" fmla="*/ 3767 w 3767"/>
                  <a:gd name="T45" fmla="*/ 96 h 4800"/>
                  <a:gd name="T46" fmla="*/ 3767 w 3767"/>
                  <a:gd name="T47" fmla="*/ 4704 h 4800"/>
                  <a:gd name="T48" fmla="*/ 3763 w 3767"/>
                  <a:gd name="T49" fmla="*/ 4730 h 4800"/>
                  <a:gd name="T50" fmla="*/ 3754 w 3767"/>
                  <a:gd name="T51" fmla="*/ 4752 h 4800"/>
                  <a:gd name="T52" fmla="*/ 3738 w 3767"/>
                  <a:gd name="T53" fmla="*/ 4772 h 4800"/>
                  <a:gd name="T54" fmla="*/ 3719 w 3767"/>
                  <a:gd name="T55" fmla="*/ 4787 h 4800"/>
                  <a:gd name="T56" fmla="*/ 3696 w 3767"/>
                  <a:gd name="T57" fmla="*/ 4797 h 4800"/>
                  <a:gd name="T58" fmla="*/ 3671 w 3767"/>
                  <a:gd name="T59" fmla="*/ 4800 h 4800"/>
                  <a:gd name="T60" fmla="*/ 96 w 3767"/>
                  <a:gd name="T61" fmla="*/ 4800 h 4800"/>
                  <a:gd name="T62" fmla="*/ 70 w 3767"/>
                  <a:gd name="T63" fmla="*/ 4797 h 4800"/>
                  <a:gd name="T64" fmla="*/ 48 w 3767"/>
                  <a:gd name="T65" fmla="*/ 4787 h 4800"/>
                  <a:gd name="T66" fmla="*/ 28 w 3767"/>
                  <a:gd name="T67" fmla="*/ 4772 h 4800"/>
                  <a:gd name="T68" fmla="*/ 13 w 3767"/>
                  <a:gd name="T69" fmla="*/ 4752 h 4800"/>
                  <a:gd name="T70" fmla="*/ 3 w 3767"/>
                  <a:gd name="T71" fmla="*/ 4730 h 4800"/>
                  <a:gd name="T72" fmla="*/ 0 w 3767"/>
                  <a:gd name="T73" fmla="*/ 4704 h 4800"/>
                  <a:gd name="T74" fmla="*/ 0 w 3767"/>
                  <a:gd name="T75" fmla="*/ 96 h 4800"/>
                  <a:gd name="T76" fmla="*/ 3 w 3767"/>
                  <a:gd name="T77" fmla="*/ 70 h 4800"/>
                  <a:gd name="T78" fmla="*/ 13 w 3767"/>
                  <a:gd name="T79" fmla="*/ 48 h 4800"/>
                  <a:gd name="T80" fmla="*/ 28 w 3767"/>
                  <a:gd name="T81" fmla="*/ 28 h 4800"/>
                  <a:gd name="T82" fmla="*/ 48 w 3767"/>
                  <a:gd name="T83" fmla="*/ 13 h 4800"/>
                  <a:gd name="T84" fmla="*/ 70 w 3767"/>
                  <a:gd name="T85" fmla="*/ 3 h 4800"/>
                  <a:gd name="T86" fmla="*/ 96 w 3767"/>
                  <a:gd name="T87" fmla="*/ 0 h 4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767" h="4800">
                    <a:moveTo>
                      <a:pt x="3575" y="3953"/>
                    </a:moveTo>
                    <a:lnTo>
                      <a:pt x="2919" y="4608"/>
                    </a:lnTo>
                    <a:lnTo>
                      <a:pt x="3575" y="4608"/>
                    </a:lnTo>
                    <a:lnTo>
                      <a:pt x="3575" y="3953"/>
                    </a:lnTo>
                    <a:close/>
                    <a:moveTo>
                      <a:pt x="2919" y="192"/>
                    </a:moveTo>
                    <a:lnTo>
                      <a:pt x="3575" y="847"/>
                    </a:lnTo>
                    <a:lnTo>
                      <a:pt x="3575" y="192"/>
                    </a:lnTo>
                    <a:lnTo>
                      <a:pt x="2919" y="192"/>
                    </a:lnTo>
                    <a:close/>
                    <a:moveTo>
                      <a:pt x="192" y="192"/>
                    </a:moveTo>
                    <a:lnTo>
                      <a:pt x="192" y="4608"/>
                    </a:lnTo>
                    <a:lnTo>
                      <a:pt x="2647" y="4608"/>
                    </a:lnTo>
                    <a:lnTo>
                      <a:pt x="3575" y="3681"/>
                    </a:lnTo>
                    <a:lnTo>
                      <a:pt x="3575" y="1119"/>
                    </a:lnTo>
                    <a:lnTo>
                      <a:pt x="2647" y="192"/>
                    </a:lnTo>
                    <a:lnTo>
                      <a:pt x="192" y="192"/>
                    </a:lnTo>
                    <a:close/>
                    <a:moveTo>
                      <a:pt x="96" y="0"/>
                    </a:moveTo>
                    <a:lnTo>
                      <a:pt x="3671" y="0"/>
                    </a:lnTo>
                    <a:lnTo>
                      <a:pt x="3696" y="3"/>
                    </a:lnTo>
                    <a:lnTo>
                      <a:pt x="3719" y="13"/>
                    </a:lnTo>
                    <a:lnTo>
                      <a:pt x="3738" y="28"/>
                    </a:lnTo>
                    <a:lnTo>
                      <a:pt x="3754" y="48"/>
                    </a:lnTo>
                    <a:lnTo>
                      <a:pt x="3763" y="70"/>
                    </a:lnTo>
                    <a:lnTo>
                      <a:pt x="3767" y="96"/>
                    </a:lnTo>
                    <a:lnTo>
                      <a:pt x="3767" y="4704"/>
                    </a:lnTo>
                    <a:lnTo>
                      <a:pt x="3763" y="4730"/>
                    </a:lnTo>
                    <a:lnTo>
                      <a:pt x="3754" y="4752"/>
                    </a:lnTo>
                    <a:lnTo>
                      <a:pt x="3738" y="4772"/>
                    </a:lnTo>
                    <a:lnTo>
                      <a:pt x="3719" y="4787"/>
                    </a:lnTo>
                    <a:lnTo>
                      <a:pt x="3696" y="4797"/>
                    </a:lnTo>
                    <a:lnTo>
                      <a:pt x="3671" y="4800"/>
                    </a:lnTo>
                    <a:lnTo>
                      <a:pt x="96" y="4800"/>
                    </a:lnTo>
                    <a:lnTo>
                      <a:pt x="70" y="4797"/>
                    </a:lnTo>
                    <a:lnTo>
                      <a:pt x="48" y="4787"/>
                    </a:lnTo>
                    <a:lnTo>
                      <a:pt x="28" y="4772"/>
                    </a:lnTo>
                    <a:lnTo>
                      <a:pt x="13" y="4752"/>
                    </a:lnTo>
                    <a:lnTo>
                      <a:pt x="3" y="4730"/>
                    </a:lnTo>
                    <a:lnTo>
                      <a:pt x="0" y="4704"/>
                    </a:lnTo>
                    <a:lnTo>
                      <a:pt x="0" y="96"/>
                    </a:lnTo>
                    <a:lnTo>
                      <a:pt x="3" y="70"/>
                    </a:lnTo>
                    <a:lnTo>
                      <a:pt x="13" y="48"/>
                    </a:lnTo>
                    <a:lnTo>
                      <a:pt x="28" y="28"/>
                    </a:lnTo>
                    <a:lnTo>
                      <a:pt x="48" y="13"/>
                    </a:lnTo>
                    <a:lnTo>
                      <a:pt x="70" y="3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32">
                <a:extLst>
                  <a:ext uri="{FF2B5EF4-FFF2-40B4-BE49-F238E27FC236}">
                    <a16:creationId xmlns:a16="http://schemas.microsoft.com/office/drawing/2014/main" id="{4EEAB395-B08D-6249-BFC4-4C45314B1E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8134" y="4639333"/>
                <a:ext cx="193854" cy="193854"/>
              </a:xfrm>
              <a:custGeom>
                <a:avLst/>
                <a:gdLst>
                  <a:gd name="T0" fmla="*/ 881 w 2019"/>
                  <a:gd name="T1" fmla="*/ 1700 h 2018"/>
                  <a:gd name="T2" fmla="*/ 1009 w 2019"/>
                  <a:gd name="T3" fmla="*/ 1812 h 2018"/>
                  <a:gd name="T4" fmla="*/ 1138 w 2019"/>
                  <a:gd name="T5" fmla="*/ 1700 h 2018"/>
                  <a:gd name="T6" fmla="*/ 1121 w 2019"/>
                  <a:gd name="T7" fmla="*/ 1472 h 2018"/>
                  <a:gd name="T8" fmla="*/ 1725 w 2019"/>
                  <a:gd name="T9" fmla="*/ 1339 h 2018"/>
                  <a:gd name="T10" fmla="*/ 1414 w 2019"/>
                  <a:gd name="T11" fmla="*/ 1521 h 2018"/>
                  <a:gd name="T12" fmla="*/ 1393 w 2019"/>
                  <a:gd name="T13" fmla="*/ 1730 h 2018"/>
                  <a:gd name="T14" fmla="*/ 1689 w 2019"/>
                  <a:gd name="T15" fmla="*/ 1463 h 2018"/>
                  <a:gd name="T16" fmla="*/ 329 w 2019"/>
                  <a:gd name="T17" fmla="*/ 1463 h 2018"/>
                  <a:gd name="T18" fmla="*/ 624 w 2019"/>
                  <a:gd name="T19" fmla="*/ 1730 h 2018"/>
                  <a:gd name="T20" fmla="*/ 605 w 2019"/>
                  <a:gd name="T21" fmla="*/ 1521 h 2018"/>
                  <a:gd name="T22" fmla="*/ 294 w 2019"/>
                  <a:gd name="T23" fmla="*/ 1339 h 2018"/>
                  <a:gd name="T24" fmla="*/ 1472 w 2019"/>
                  <a:gd name="T25" fmla="*/ 1121 h 2018"/>
                  <a:gd name="T26" fmla="*/ 1700 w 2019"/>
                  <a:gd name="T27" fmla="*/ 1137 h 2018"/>
                  <a:gd name="T28" fmla="*/ 1812 w 2019"/>
                  <a:gd name="T29" fmla="*/ 1009 h 2018"/>
                  <a:gd name="T30" fmla="*/ 1700 w 2019"/>
                  <a:gd name="T31" fmla="*/ 881 h 2018"/>
                  <a:gd name="T32" fmla="*/ 554 w 2019"/>
                  <a:gd name="T33" fmla="*/ 789 h 2018"/>
                  <a:gd name="T34" fmla="*/ 279 w 2019"/>
                  <a:gd name="T35" fmla="*/ 907 h 2018"/>
                  <a:gd name="T36" fmla="*/ 211 w 2019"/>
                  <a:gd name="T37" fmla="*/ 1034 h 2018"/>
                  <a:gd name="T38" fmla="*/ 367 w 2019"/>
                  <a:gd name="T39" fmla="*/ 1163 h 2018"/>
                  <a:gd name="T40" fmla="*/ 544 w 2019"/>
                  <a:gd name="T41" fmla="*/ 1009 h 2018"/>
                  <a:gd name="T42" fmla="*/ 833 w 2019"/>
                  <a:gd name="T43" fmla="*/ 743 h 2018"/>
                  <a:gd name="T44" fmla="*/ 738 w 2019"/>
                  <a:gd name="T45" fmla="*/ 1099 h 2018"/>
                  <a:gd name="T46" fmla="*/ 1009 w 2019"/>
                  <a:gd name="T47" fmla="*/ 1282 h 2018"/>
                  <a:gd name="T48" fmla="*/ 1281 w 2019"/>
                  <a:gd name="T49" fmla="*/ 1099 h 2018"/>
                  <a:gd name="T50" fmla="*/ 1185 w 2019"/>
                  <a:gd name="T51" fmla="*/ 743 h 2018"/>
                  <a:gd name="T52" fmla="*/ 1360 w 2019"/>
                  <a:gd name="T53" fmla="*/ 337 h 2018"/>
                  <a:gd name="T54" fmla="*/ 1604 w 2019"/>
                  <a:gd name="T55" fmla="*/ 631 h 2018"/>
                  <a:gd name="T56" fmla="*/ 1689 w 2019"/>
                  <a:gd name="T57" fmla="*/ 555 h 2018"/>
                  <a:gd name="T58" fmla="*/ 1393 w 2019"/>
                  <a:gd name="T59" fmla="*/ 288 h 2018"/>
                  <a:gd name="T60" fmla="*/ 490 w 2019"/>
                  <a:gd name="T61" fmla="*/ 378 h 2018"/>
                  <a:gd name="T62" fmla="*/ 253 w 2019"/>
                  <a:gd name="T63" fmla="*/ 698 h 2018"/>
                  <a:gd name="T64" fmla="*/ 585 w 2019"/>
                  <a:gd name="T65" fmla="*/ 586 h 2018"/>
                  <a:gd name="T66" fmla="*/ 699 w 2019"/>
                  <a:gd name="T67" fmla="*/ 254 h 2018"/>
                  <a:gd name="T68" fmla="*/ 907 w 2019"/>
                  <a:gd name="T69" fmla="*/ 279 h 2018"/>
                  <a:gd name="T70" fmla="*/ 789 w 2019"/>
                  <a:gd name="T71" fmla="*/ 555 h 2018"/>
                  <a:gd name="T72" fmla="*/ 1210 w 2019"/>
                  <a:gd name="T73" fmla="*/ 484 h 2018"/>
                  <a:gd name="T74" fmla="*/ 1086 w 2019"/>
                  <a:gd name="T75" fmla="*/ 248 h 2018"/>
                  <a:gd name="T76" fmla="*/ 1106 w 2019"/>
                  <a:gd name="T77" fmla="*/ 4 h 2018"/>
                  <a:gd name="T78" fmla="*/ 1545 w 2019"/>
                  <a:gd name="T79" fmla="*/ 154 h 2018"/>
                  <a:gd name="T80" fmla="*/ 1865 w 2019"/>
                  <a:gd name="T81" fmla="*/ 474 h 2018"/>
                  <a:gd name="T82" fmla="*/ 2015 w 2019"/>
                  <a:gd name="T83" fmla="*/ 912 h 2018"/>
                  <a:gd name="T84" fmla="*/ 1949 w 2019"/>
                  <a:gd name="T85" fmla="*/ 1380 h 2018"/>
                  <a:gd name="T86" fmla="*/ 1690 w 2019"/>
                  <a:gd name="T87" fmla="*/ 1754 h 2018"/>
                  <a:gd name="T88" fmla="*/ 1293 w 2019"/>
                  <a:gd name="T89" fmla="*/ 1978 h 2018"/>
                  <a:gd name="T90" fmla="*/ 818 w 2019"/>
                  <a:gd name="T91" fmla="*/ 2000 h 2018"/>
                  <a:gd name="T92" fmla="*/ 399 w 2019"/>
                  <a:gd name="T93" fmla="*/ 1812 h 2018"/>
                  <a:gd name="T94" fmla="*/ 107 w 2019"/>
                  <a:gd name="T95" fmla="*/ 1464 h 2018"/>
                  <a:gd name="T96" fmla="*/ 0 w 2019"/>
                  <a:gd name="T97" fmla="*/ 1009 h 2018"/>
                  <a:gd name="T98" fmla="*/ 107 w 2019"/>
                  <a:gd name="T99" fmla="*/ 554 h 2018"/>
                  <a:gd name="T100" fmla="*/ 399 w 2019"/>
                  <a:gd name="T101" fmla="*/ 206 h 2018"/>
                  <a:gd name="T102" fmla="*/ 818 w 2019"/>
                  <a:gd name="T103" fmla="*/ 18 h 2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19" h="2018">
                    <a:moveTo>
                      <a:pt x="789" y="1463"/>
                    </a:moveTo>
                    <a:lnTo>
                      <a:pt x="809" y="1534"/>
                    </a:lnTo>
                    <a:lnTo>
                      <a:pt x="831" y="1597"/>
                    </a:lnTo>
                    <a:lnTo>
                      <a:pt x="856" y="1652"/>
                    </a:lnTo>
                    <a:lnTo>
                      <a:pt x="881" y="1700"/>
                    </a:lnTo>
                    <a:lnTo>
                      <a:pt x="907" y="1739"/>
                    </a:lnTo>
                    <a:lnTo>
                      <a:pt x="933" y="1770"/>
                    </a:lnTo>
                    <a:lnTo>
                      <a:pt x="959" y="1793"/>
                    </a:lnTo>
                    <a:lnTo>
                      <a:pt x="985" y="1806"/>
                    </a:lnTo>
                    <a:lnTo>
                      <a:pt x="1009" y="1812"/>
                    </a:lnTo>
                    <a:lnTo>
                      <a:pt x="1033" y="1806"/>
                    </a:lnTo>
                    <a:lnTo>
                      <a:pt x="1060" y="1793"/>
                    </a:lnTo>
                    <a:lnTo>
                      <a:pt x="1086" y="1770"/>
                    </a:lnTo>
                    <a:lnTo>
                      <a:pt x="1112" y="1739"/>
                    </a:lnTo>
                    <a:lnTo>
                      <a:pt x="1138" y="1700"/>
                    </a:lnTo>
                    <a:lnTo>
                      <a:pt x="1163" y="1652"/>
                    </a:lnTo>
                    <a:lnTo>
                      <a:pt x="1186" y="1597"/>
                    </a:lnTo>
                    <a:lnTo>
                      <a:pt x="1210" y="1534"/>
                    </a:lnTo>
                    <a:lnTo>
                      <a:pt x="1230" y="1463"/>
                    </a:lnTo>
                    <a:lnTo>
                      <a:pt x="1121" y="1472"/>
                    </a:lnTo>
                    <a:lnTo>
                      <a:pt x="1009" y="1474"/>
                    </a:lnTo>
                    <a:lnTo>
                      <a:pt x="898" y="1472"/>
                    </a:lnTo>
                    <a:lnTo>
                      <a:pt x="789" y="1463"/>
                    </a:lnTo>
                    <a:close/>
                    <a:moveTo>
                      <a:pt x="1766" y="1320"/>
                    </a:moveTo>
                    <a:lnTo>
                      <a:pt x="1725" y="1339"/>
                    </a:lnTo>
                    <a:lnTo>
                      <a:pt x="1681" y="1360"/>
                    </a:lnTo>
                    <a:lnTo>
                      <a:pt x="1604" y="1387"/>
                    </a:lnTo>
                    <a:lnTo>
                      <a:pt x="1521" y="1412"/>
                    </a:lnTo>
                    <a:lnTo>
                      <a:pt x="1434" y="1432"/>
                    </a:lnTo>
                    <a:lnTo>
                      <a:pt x="1414" y="1521"/>
                    </a:lnTo>
                    <a:lnTo>
                      <a:pt x="1389" y="1604"/>
                    </a:lnTo>
                    <a:lnTo>
                      <a:pt x="1360" y="1681"/>
                    </a:lnTo>
                    <a:lnTo>
                      <a:pt x="1341" y="1725"/>
                    </a:lnTo>
                    <a:lnTo>
                      <a:pt x="1320" y="1764"/>
                    </a:lnTo>
                    <a:lnTo>
                      <a:pt x="1393" y="1730"/>
                    </a:lnTo>
                    <a:lnTo>
                      <a:pt x="1463" y="1688"/>
                    </a:lnTo>
                    <a:lnTo>
                      <a:pt x="1527" y="1640"/>
                    </a:lnTo>
                    <a:lnTo>
                      <a:pt x="1587" y="1586"/>
                    </a:lnTo>
                    <a:lnTo>
                      <a:pt x="1641" y="1527"/>
                    </a:lnTo>
                    <a:lnTo>
                      <a:pt x="1689" y="1463"/>
                    </a:lnTo>
                    <a:lnTo>
                      <a:pt x="1731" y="1393"/>
                    </a:lnTo>
                    <a:lnTo>
                      <a:pt x="1766" y="1320"/>
                    </a:lnTo>
                    <a:close/>
                    <a:moveTo>
                      <a:pt x="253" y="1320"/>
                    </a:moveTo>
                    <a:lnTo>
                      <a:pt x="288" y="1393"/>
                    </a:lnTo>
                    <a:lnTo>
                      <a:pt x="329" y="1463"/>
                    </a:lnTo>
                    <a:lnTo>
                      <a:pt x="377" y="1527"/>
                    </a:lnTo>
                    <a:lnTo>
                      <a:pt x="431" y="1586"/>
                    </a:lnTo>
                    <a:lnTo>
                      <a:pt x="490" y="1640"/>
                    </a:lnTo>
                    <a:lnTo>
                      <a:pt x="556" y="1688"/>
                    </a:lnTo>
                    <a:lnTo>
                      <a:pt x="624" y="1730"/>
                    </a:lnTo>
                    <a:lnTo>
                      <a:pt x="699" y="1764"/>
                    </a:lnTo>
                    <a:lnTo>
                      <a:pt x="678" y="1725"/>
                    </a:lnTo>
                    <a:lnTo>
                      <a:pt x="659" y="1681"/>
                    </a:lnTo>
                    <a:lnTo>
                      <a:pt x="630" y="1604"/>
                    </a:lnTo>
                    <a:lnTo>
                      <a:pt x="605" y="1521"/>
                    </a:lnTo>
                    <a:lnTo>
                      <a:pt x="585" y="1432"/>
                    </a:lnTo>
                    <a:lnTo>
                      <a:pt x="498" y="1412"/>
                    </a:lnTo>
                    <a:lnTo>
                      <a:pt x="415" y="1387"/>
                    </a:lnTo>
                    <a:lnTo>
                      <a:pt x="337" y="1360"/>
                    </a:lnTo>
                    <a:lnTo>
                      <a:pt x="294" y="1339"/>
                    </a:lnTo>
                    <a:lnTo>
                      <a:pt x="253" y="1320"/>
                    </a:lnTo>
                    <a:close/>
                    <a:moveTo>
                      <a:pt x="1464" y="789"/>
                    </a:moveTo>
                    <a:lnTo>
                      <a:pt x="1472" y="897"/>
                    </a:lnTo>
                    <a:lnTo>
                      <a:pt x="1475" y="1009"/>
                    </a:lnTo>
                    <a:lnTo>
                      <a:pt x="1472" y="1121"/>
                    </a:lnTo>
                    <a:lnTo>
                      <a:pt x="1464" y="1229"/>
                    </a:lnTo>
                    <a:lnTo>
                      <a:pt x="1534" y="1208"/>
                    </a:lnTo>
                    <a:lnTo>
                      <a:pt x="1597" y="1186"/>
                    </a:lnTo>
                    <a:lnTo>
                      <a:pt x="1652" y="1163"/>
                    </a:lnTo>
                    <a:lnTo>
                      <a:pt x="1700" y="1137"/>
                    </a:lnTo>
                    <a:lnTo>
                      <a:pt x="1740" y="1111"/>
                    </a:lnTo>
                    <a:lnTo>
                      <a:pt x="1772" y="1085"/>
                    </a:lnTo>
                    <a:lnTo>
                      <a:pt x="1794" y="1058"/>
                    </a:lnTo>
                    <a:lnTo>
                      <a:pt x="1808" y="1034"/>
                    </a:lnTo>
                    <a:lnTo>
                      <a:pt x="1812" y="1009"/>
                    </a:lnTo>
                    <a:lnTo>
                      <a:pt x="1808" y="984"/>
                    </a:lnTo>
                    <a:lnTo>
                      <a:pt x="1794" y="960"/>
                    </a:lnTo>
                    <a:lnTo>
                      <a:pt x="1772" y="933"/>
                    </a:lnTo>
                    <a:lnTo>
                      <a:pt x="1740" y="907"/>
                    </a:lnTo>
                    <a:lnTo>
                      <a:pt x="1700" y="881"/>
                    </a:lnTo>
                    <a:lnTo>
                      <a:pt x="1652" y="855"/>
                    </a:lnTo>
                    <a:lnTo>
                      <a:pt x="1597" y="832"/>
                    </a:lnTo>
                    <a:lnTo>
                      <a:pt x="1534" y="810"/>
                    </a:lnTo>
                    <a:lnTo>
                      <a:pt x="1464" y="789"/>
                    </a:lnTo>
                    <a:close/>
                    <a:moveTo>
                      <a:pt x="554" y="789"/>
                    </a:moveTo>
                    <a:lnTo>
                      <a:pt x="485" y="810"/>
                    </a:lnTo>
                    <a:lnTo>
                      <a:pt x="422" y="832"/>
                    </a:lnTo>
                    <a:lnTo>
                      <a:pt x="367" y="855"/>
                    </a:lnTo>
                    <a:lnTo>
                      <a:pt x="319" y="881"/>
                    </a:lnTo>
                    <a:lnTo>
                      <a:pt x="279" y="907"/>
                    </a:lnTo>
                    <a:lnTo>
                      <a:pt x="247" y="933"/>
                    </a:lnTo>
                    <a:lnTo>
                      <a:pt x="224" y="960"/>
                    </a:lnTo>
                    <a:lnTo>
                      <a:pt x="211" y="984"/>
                    </a:lnTo>
                    <a:lnTo>
                      <a:pt x="206" y="1009"/>
                    </a:lnTo>
                    <a:lnTo>
                      <a:pt x="211" y="1034"/>
                    </a:lnTo>
                    <a:lnTo>
                      <a:pt x="224" y="1058"/>
                    </a:lnTo>
                    <a:lnTo>
                      <a:pt x="247" y="1085"/>
                    </a:lnTo>
                    <a:lnTo>
                      <a:pt x="279" y="1111"/>
                    </a:lnTo>
                    <a:lnTo>
                      <a:pt x="319" y="1137"/>
                    </a:lnTo>
                    <a:lnTo>
                      <a:pt x="367" y="1163"/>
                    </a:lnTo>
                    <a:lnTo>
                      <a:pt x="422" y="1186"/>
                    </a:lnTo>
                    <a:lnTo>
                      <a:pt x="485" y="1208"/>
                    </a:lnTo>
                    <a:lnTo>
                      <a:pt x="554" y="1229"/>
                    </a:lnTo>
                    <a:lnTo>
                      <a:pt x="546" y="1121"/>
                    </a:lnTo>
                    <a:lnTo>
                      <a:pt x="544" y="1009"/>
                    </a:lnTo>
                    <a:lnTo>
                      <a:pt x="546" y="897"/>
                    </a:lnTo>
                    <a:lnTo>
                      <a:pt x="554" y="789"/>
                    </a:lnTo>
                    <a:close/>
                    <a:moveTo>
                      <a:pt x="1009" y="736"/>
                    </a:moveTo>
                    <a:lnTo>
                      <a:pt x="918" y="737"/>
                    </a:lnTo>
                    <a:lnTo>
                      <a:pt x="833" y="743"/>
                    </a:lnTo>
                    <a:lnTo>
                      <a:pt x="751" y="752"/>
                    </a:lnTo>
                    <a:lnTo>
                      <a:pt x="744" y="833"/>
                    </a:lnTo>
                    <a:lnTo>
                      <a:pt x="738" y="919"/>
                    </a:lnTo>
                    <a:lnTo>
                      <a:pt x="736" y="1009"/>
                    </a:lnTo>
                    <a:lnTo>
                      <a:pt x="738" y="1099"/>
                    </a:lnTo>
                    <a:lnTo>
                      <a:pt x="744" y="1185"/>
                    </a:lnTo>
                    <a:lnTo>
                      <a:pt x="751" y="1266"/>
                    </a:lnTo>
                    <a:lnTo>
                      <a:pt x="833" y="1275"/>
                    </a:lnTo>
                    <a:lnTo>
                      <a:pt x="918" y="1281"/>
                    </a:lnTo>
                    <a:lnTo>
                      <a:pt x="1009" y="1282"/>
                    </a:lnTo>
                    <a:lnTo>
                      <a:pt x="1099" y="1281"/>
                    </a:lnTo>
                    <a:lnTo>
                      <a:pt x="1185" y="1275"/>
                    </a:lnTo>
                    <a:lnTo>
                      <a:pt x="1266" y="1266"/>
                    </a:lnTo>
                    <a:lnTo>
                      <a:pt x="1275" y="1185"/>
                    </a:lnTo>
                    <a:lnTo>
                      <a:pt x="1281" y="1099"/>
                    </a:lnTo>
                    <a:lnTo>
                      <a:pt x="1282" y="1009"/>
                    </a:lnTo>
                    <a:lnTo>
                      <a:pt x="1281" y="919"/>
                    </a:lnTo>
                    <a:lnTo>
                      <a:pt x="1275" y="833"/>
                    </a:lnTo>
                    <a:lnTo>
                      <a:pt x="1266" y="752"/>
                    </a:lnTo>
                    <a:lnTo>
                      <a:pt x="1185" y="743"/>
                    </a:lnTo>
                    <a:lnTo>
                      <a:pt x="1099" y="737"/>
                    </a:lnTo>
                    <a:lnTo>
                      <a:pt x="1009" y="736"/>
                    </a:lnTo>
                    <a:close/>
                    <a:moveTo>
                      <a:pt x="1320" y="254"/>
                    </a:moveTo>
                    <a:lnTo>
                      <a:pt x="1341" y="293"/>
                    </a:lnTo>
                    <a:lnTo>
                      <a:pt x="1360" y="337"/>
                    </a:lnTo>
                    <a:lnTo>
                      <a:pt x="1389" y="414"/>
                    </a:lnTo>
                    <a:lnTo>
                      <a:pt x="1414" y="497"/>
                    </a:lnTo>
                    <a:lnTo>
                      <a:pt x="1434" y="586"/>
                    </a:lnTo>
                    <a:lnTo>
                      <a:pt x="1521" y="606"/>
                    </a:lnTo>
                    <a:lnTo>
                      <a:pt x="1604" y="631"/>
                    </a:lnTo>
                    <a:lnTo>
                      <a:pt x="1681" y="658"/>
                    </a:lnTo>
                    <a:lnTo>
                      <a:pt x="1725" y="679"/>
                    </a:lnTo>
                    <a:lnTo>
                      <a:pt x="1766" y="698"/>
                    </a:lnTo>
                    <a:lnTo>
                      <a:pt x="1731" y="625"/>
                    </a:lnTo>
                    <a:lnTo>
                      <a:pt x="1689" y="555"/>
                    </a:lnTo>
                    <a:lnTo>
                      <a:pt x="1641" y="491"/>
                    </a:lnTo>
                    <a:lnTo>
                      <a:pt x="1587" y="432"/>
                    </a:lnTo>
                    <a:lnTo>
                      <a:pt x="1527" y="378"/>
                    </a:lnTo>
                    <a:lnTo>
                      <a:pt x="1463" y="330"/>
                    </a:lnTo>
                    <a:lnTo>
                      <a:pt x="1393" y="288"/>
                    </a:lnTo>
                    <a:lnTo>
                      <a:pt x="1320" y="254"/>
                    </a:lnTo>
                    <a:close/>
                    <a:moveTo>
                      <a:pt x="699" y="254"/>
                    </a:moveTo>
                    <a:lnTo>
                      <a:pt x="624" y="288"/>
                    </a:lnTo>
                    <a:lnTo>
                      <a:pt x="556" y="330"/>
                    </a:lnTo>
                    <a:lnTo>
                      <a:pt x="490" y="378"/>
                    </a:lnTo>
                    <a:lnTo>
                      <a:pt x="431" y="432"/>
                    </a:lnTo>
                    <a:lnTo>
                      <a:pt x="377" y="491"/>
                    </a:lnTo>
                    <a:lnTo>
                      <a:pt x="329" y="555"/>
                    </a:lnTo>
                    <a:lnTo>
                      <a:pt x="288" y="625"/>
                    </a:lnTo>
                    <a:lnTo>
                      <a:pt x="253" y="698"/>
                    </a:lnTo>
                    <a:lnTo>
                      <a:pt x="294" y="679"/>
                    </a:lnTo>
                    <a:lnTo>
                      <a:pt x="337" y="658"/>
                    </a:lnTo>
                    <a:lnTo>
                      <a:pt x="415" y="631"/>
                    </a:lnTo>
                    <a:lnTo>
                      <a:pt x="498" y="606"/>
                    </a:lnTo>
                    <a:lnTo>
                      <a:pt x="585" y="586"/>
                    </a:lnTo>
                    <a:lnTo>
                      <a:pt x="605" y="497"/>
                    </a:lnTo>
                    <a:lnTo>
                      <a:pt x="630" y="414"/>
                    </a:lnTo>
                    <a:lnTo>
                      <a:pt x="659" y="337"/>
                    </a:lnTo>
                    <a:lnTo>
                      <a:pt x="678" y="293"/>
                    </a:lnTo>
                    <a:lnTo>
                      <a:pt x="699" y="254"/>
                    </a:lnTo>
                    <a:close/>
                    <a:moveTo>
                      <a:pt x="1009" y="206"/>
                    </a:moveTo>
                    <a:lnTo>
                      <a:pt x="985" y="212"/>
                    </a:lnTo>
                    <a:lnTo>
                      <a:pt x="959" y="225"/>
                    </a:lnTo>
                    <a:lnTo>
                      <a:pt x="933" y="248"/>
                    </a:lnTo>
                    <a:lnTo>
                      <a:pt x="907" y="279"/>
                    </a:lnTo>
                    <a:lnTo>
                      <a:pt x="881" y="318"/>
                    </a:lnTo>
                    <a:lnTo>
                      <a:pt x="856" y="366"/>
                    </a:lnTo>
                    <a:lnTo>
                      <a:pt x="831" y="421"/>
                    </a:lnTo>
                    <a:lnTo>
                      <a:pt x="809" y="484"/>
                    </a:lnTo>
                    <a:lnTo>
                      <a:pt x="789" y="555"/>
                    </a:lnTo>
                    <a:lnTo>
                      <a:pt x="898" y="546"/>
                    </a:lnTo>
                    <a:lnTo>
                      <a:pt x="1009" y="544"/>
                    </a:lnTo>
                    <a:lnTo>
                      <a:pt x="1121" y="546"/>
                    </a:lnTo>
                    <a:lnTo>
                      <a:pt x="1230" y="555"/>
                    </a:lnTo>
                    <a:lnTo>
                      <a:pt x="1210" y="484"/>
                    </a:lnTo>
                    <a:lnTo>
                      <a:pt x="1186" y="421"/>
                    </a:lnTo>
                    <a:lnTo>
                      <a:pt x="1163" y="366"/>
                    </a:lnTo>
                    <a:lnTo>
                      <a:pt x="1138" y="318"/>
                    </a:lnTo>
                    <a:lnTo>
                      <a:pt x="1112" y="279"/>
                    </a:lnTo>
                    <a:lnTo>
                      <a:pt x="1086" y="248"/>
                    </a:lnTo>
                    <a:lnTo>
                      <a:pt x="1060" y="225"/>
                    </a:lnTo>
                    <a:lnTo>
                      <a:pt x="1033" y="212"/>
                    </a:lnTo>
                    <a:lnTo>
                      <a:pt x="1009" y="206"/>
                    </a:lnTo>
                    <a:close/>
                    <a:moveTo>
                      <a:pt x="1009" y="0"/>
                    </a:moveTo>
                    <a:lnTo>
                      <a:pt x="1106" y="4"/>
                    </a:lnTo>
                    <a:lnTo>
                      <a:pt x="1201" y="18"/>
                    </a:lnTo>
                    <a:lnTo>
                      <a:pt x="1293" y="40"/>
                    </a:lnTo>
                    <a:lnTo>
                      <a:pt x="1380" y="71"/>
                    </a:lnTo>
                    <a:lnTo>
                      <a:pt x="1464" y="109"/>
                    </a:lnTo>
                    <a:lnTo>
                      <a:pt x="1545" y="154"/>
                    </a:lnTo>
                    <a:lnTo>
                      <a:pt x="1620" y="206"/>
                    </a:lnTo>
                    <a:lnTo>
                      <a:pt x="1690" y="264"/>
                    </a:lnTo>
                    <a:lnTo>
                      <a:pt x="1754" y="328"/>
                    </a:lnTo>
                    <a:lnTo>
                      <a:pt x="1814" y="400"/>
                    </a:lnTo>
                    <a:lnTo>
                      <a:pt x="1865" y="474"/>
                    </a:lnTo>
                    <a:lnTo>
                      <a:pt x="1910" y="554"/>
                    </a:lnTo>
                    <a:lnTo>
                      <a:pt x="1949" y="638"/>
                    </a:lnTo>
                    <a:lnTo>
                      <a:pt x="1978" y="725"/>
                    </a:lnTo>
                    <a:lnTo>
                      <a:pt x="2002" y="817"/>
                    </a:lnTo>
                    <a:lnTo>
                      <a:pt x="2015" y="912"/>
                    </a:lnTo>
                    <a:lnTo>
                      <a:pt x="2019" y="1009"/>
                    </a:lnTo>
                    <a:lnTo>
                      <a:pt x="2015" y="1106"/>
                    </a:lnTo>
                    <a:lnTo>
                      <a:pt x="2002" y="1201"/>
                    </a:lnTo>
                    <a:lnTo>
                      <a:pt x="1978" y="1293"/>
                    </a:lnTo>
                    <a:lnTo>
                      <a:pt x="1949" y="1380"/>
                    </a:lnTo>
                    <a:lnTo>
                      <a:pt x="1910" y="1464"/>
                    </a:lnTo>
                    <a:lnTo>
                      <a:pt x="1865" y="1544"/>
                    </a:lnTo>
                    <a:lnTo>
                      <a:pt x="1814" y="1618"/>
                    </a:lnTo>
                    <a:lnTo>
                      <a:pt x="1754" y="1690"/>
                    </a:lnTo>
                    <a:lnTo>
                      <a:pt x="1690" y="1754"/>
                    </a:lnTo>
                    <a:lnTo>
                      <a:pt x="1620" y="1812"/>
                    </a:lnTo>
                    <a:lnTo>
                      <a:pt x="1545" y="1864"/>
                    </a:lnTo>
                    <a:lnTo>
                      <a:pt x="1464" y="1909"/>
                    </a:lnTo>
                    <a:lnTo>
                      <a:pt x="1380" y="1947"/>
                    </a:lnTo>
                    <a:lnTo>
                      <a:pt x="1293" y="1978"/>
                    </a:lnTo>
                    <a:lnTo>
                      <a:pt x="1201" y="2000"/>
                    </a:lnTo>
                    <a:lnTo>
                      <a:pt x="1106" y="2014"/>
                    </a:lnTo>
                    <a:lnTo>
                      <a:pt x="1009" y="2018"/>
                    </a:lnTo>
                    <a:lnTo>
                      <a:pt x="913" y="2014"/>
                    </a:lnTo>
                    <a:lnTo>
                      <a:pt x="818" y="2000"/>
                    </a:lnTo>
                    <a:lnTo>
                      <a:pt x="726" y="1978"/>
                    </a:lnTo>
                    <a:lnTo>
                      <a:pt x="637" y="1947"/>
                    </a:lnTo>
                    <a:lnTo>
                      <a:pt x="554" y="1909"/>
                    </a:lnTo>
                    <a:lnTo>
                      <a:pt x="474" y="1864"/>
                    </a:lnTo>
                    <a:lnTo>
                      <a:pt x="399" y="1812"/>
                    </a:lnTo>
                    <a:lnTo>
                      <a:pt x="329" y="1754"/>
                    </a:lnTo>
                    <a:lnTo>
                      <a:pt x="263" y="1690"/>
                    </a:lnTo>
                    <a:lnTo>
                      <a:pt x="205" y="1618"/>
                    </a:lnTo>
                    <a:lnTo>
                      <a:pt x="153" y="1544"/>
                    </a:lnTo>
                    <a:lnTo>
                      <a:pt x="107" y="1464"/>
                    </a:lnTo>
                    <a:lnTo>
                      <a:pt x="70" y="1380"/>
                    </a:lnTo>
                    <a:lnTo>
                      <a:pt x="39" y="1293"/>
                    </a:lnTo>
                    <a:lnTo>
                      <a:pt x="17" y="1201"/>
                    </a:lnTo>
                    <a:lnTo>
                      <a:pt x="4" y="1106"/>
                    </a:lnTo>
                    <a:lnTo>
                      <a:pt x="0" y="1009"/>
                    </a:lnTo>
                    <a:lnTo>
                      <a:pt x="4" y="912"/>
                    </a:lnTo>
                    <a:lnTo>
                      <a:pt x="17" y="817"/>
                    </a:lnTo>
                    <a:lnTo>
                      <a:pt x="39" y="725"/>
                    </a:lnTo>
                    <a:lnTo>
                      <a:pt x="70" y="638"/>
                    </a:lnTo>
                    <a:lnTo>
                      <a:pt x="107" y="554"/>
                    </a:lnTo>
                    <a:lnTo>
                      <a:pt x="153" y="474"/>
                    </a:lnTo>
                    <a:lnTo>
                      <a:pt x="205" y="400"/>
                    </a:lnTo>
                    <a:lnTo>
                      <a:pt x="263" y="328"/>
                    </a:lnTo>
                    <a:lnTo>
                      <a:pt x="329" y="264"/>
                    </a:lnTo>
                    <a:lnTo>
                      <a:pt x="399" y="206"/>
                    </a:lnTo>
                    <a:lnTo>
                      <a:pt x="474" y="154"/>
                    </a:lnTo>
                    <a:lnTo>
                      <a:pt x="554" y="109"/>
                    </a:lnTo>
                    <a:lnTo>
                      <a:pt x="637" y="71"/>
                    </a:lnTo>
                    <a:lnTo>
                      <a:pt x="726" y="40"/>
                    </a:lnTo>
                    <a:lnTo>
                      <a:pt x="818" y="18"/>
                    </a:lnTo>
                    <a:lnTo>
                      <a:pt x="913" y="4"/>
                    </a:lnTo>
                    <a:lnTo>
                      <a:pt x="100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도넛 117">
                <a:extLst>
                  <a:ext uri="{FF2B5EF4-FFF2-40B4-BE49-F238E27FC236}">
                    <a16:creationId xmlns:a16="http://schemas.microsoft.com/office/drawing/2014/main" id="{9E51D60A-403E-8445-8DF2-1583AD78E792}"/>
                  </a:ext>
                </a:extLst>
              </p:cNvPr>
              <p:cNvSpPr/>
              <p:nvPr/>
            </p:nvSpPr>
            <p:spPr>
              <a:xfrm>
                <a:off x="6473253" y="4364959"/>
                <a:ext cx="742599" cy="742599"/>
              </a:xfrm>
              <a:prstGeom prst="donut">
                <a:avLst>
                  <a:gd name="adj" fmla="val 345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6CEA8E88-8C23-5247-9674-6DC1253606A6}"/>
              </a:ext>
            </a:extLst>
          </p:cNvPr>
          <p:cNvSpPr txBox="1"/>
          <p:nvPr/>
        </p:nvSpPr>
        <p:spPr>
          <a:xfrm>
            <a:off x="4673395" y="2090068"/>
            <a:ext cx="7363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-</a:t>
            </a:r>
            <a:r>
              <a:rPr kumimoji="1" lang="ko-KR" altLang="en-US" sz="2800" dirty="0"/>
              <a:t>사람들은 항상 순위에 관심을 가지고 있다는</a:t>
            </a:r>
            <a:endParaRPr kumimoji="1" lang="en-US" altLang="ko-KR" sz="2800" dirty="0"/>
          </a:p>
          <a:p>
            <a:r>
              <a:rPr kumimoji="1" lang="ko-KR" altLang="en-US" sz="2800" dirty="0"/>
              <a:t> 아이디어로 시작</a:t>
            </a:r>
            <a:endParaRPr kumimoji="1" lang="en-US" altLang="ko-KR" sz="2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E10D2A9-043B-174F-B366-AF8E7255BD68}"/>
              </a:ext>
            </a:extLst>
          </p:cNvPr>
          <p:cNvSpPr txBox="1"/>
          <p:nvPr/>
        </p:nvSpPr>
        <p:spPr>
          <a:xfrm>
            <a:off x="4673395" y="3177859"/>
            <a:ext cx="7595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-</a:t>
            </a:r>
            <a:r>
              <a:rPr kumimoji="1" lang="ko-KR" altLang="en-US" sz="2800" dirty="0"/>
              <a:t>카테고리 별로 노래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영화</a:t>
            </a:r>
            <a:r>
              <a:rPr kumimoji="1" lang="en-US" altLang="ko-KR" sz="2800" dirty="0"/>
              <a:t>,</a:t>
            </a:r>
            <a:r>
              <a:rPr kumimoji="1" lang="ko-KR" altLang="en-US" sz="2800" dirty="0" err="1"/>
              <a:t>음악등</a:t>
            </a:r>
            <a:r>
              <a:rPr kumimoji="1" lang="ko-KR" altLang="en-US" sz="2800" dirty="0"/>
              <a:t> </a:t>
            </a:r>
            <a:endParaRPr kumimoji="1" lang="en-US" altLang="ko-KR" sz="2800" dirty="0"/>
          </a:p>
          <a:p>
            <a:r>
              <a:rPr kumimoji="1" lang="ko-KR" altLang="en-US" sz="2800" dirty="0"/>
              <a:t> 순위에 대한 정보를 전부 가져와보고자 함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760E75D-1C70-0044-B5AD-AA352404896A}"/>
              </a:ext>
            </a:extLst>
          </p:cNvPr>
          <p:cNvSpPr txBox="1"/>
          <p:nvPr/>
        </p:nvSpPr>
        <p:spPr>
          <a:xfrm>
            <a:off x="4673395" y="4389672"/>
            <a:ext cx="706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-</a:t>
            </a:r>
            <a:r>
              <a:rPr kumimoji="1" lang="ko-KR" altLang="en-US" sz="2800" dirty="0"/>
              <a:t>검색어의 접근성과 편의성을 향상을 위함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F83578C-D3D0-264C-9F94-6D688CD27C80}"/>
              </a:ext>
            </a:extLst>
          </p:cNvPr>
          <p:cNvSpPr/>
          <p:nvPr/>
        </p:nvSpPr>
        <p:spPr>
          <a:xfrm>
            <a:off x="309457" y="4436635"/>
            <a:ext cx="1440000" cy="125999"/>
          </a:xfrm>
          <a:prstGeom prst="roundRect">
            <a:avLst/>
          </a:prstGeom>
          <a:solidFill>
            <a:srgbClr val="E8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5C306B5-10D0-2940-8FF5-05E3C8BAF804}"/>
              </a:ext>
            </a:extLst>
          </p:cNvPr>
          <p:cNvSpPr/>
          <p:nvPr/>
        </p:nvSpPr>
        <p:spPr>
          <a:xfrm>
            <a:off x="229451" y="4116982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개발동기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및 배경</a:t>
            </a: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F5EB791-976D-EC45-9C23-CB9B238F4D61}"/>
              </a:ext>
            </a:extLst>
          </p:cNvPr>
          <p:cNvSpPr/>
          <p:nvPr/>
        </p:nvSpPr>
        <p:spPr>
          <a:xfrm>
            <a:off x="309457" y="4985710"/>
            <a:ext cx="1056205" cy="125999"/>
          </a:xfrm>
          <a:prstGeom prst="round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92F760E-6599-3845-B597-FD02D70DB7F9}"/>
              </a:ext>
            </a:extLst>
          </p:cNvPr>
          <p:cNvSpPr/>
          <p:nvPr/>
        </p:nvSpPr>
        <p:spPr>
          <a:xfrm>
            <a:off x="229451" y="4654183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스토리 및 도구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96EE986-8F38-6447-BDAE-05C8185DFCF0}"/>
              </a:ext>
            </a:extLst>
          </p:cNvPr>
          <p:cNvSpPr/>
          <p:nvPr/>
        </p:nvSpPr>
        <p:spPr>
          <a:xfrm>
            <a:off x="309457" y="5499161"/>
            <a:ext cx="2160000" cy="1259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CA1523D-9373-AC49-BC41-A2D77242608B}"/>
              </a:ext>
            </a:extLst>
          </p:cNvPr>
          <p:cNvSpPr/>
          <p:nvPr/>
        </p:nvSpPr>
        <p:spPr>
          <a:xfrm>
            <a:off x="229451" y="5191384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개발과정 및 결과물 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FB282E3-0293-8547-BB76-040E56568AEC}"/>
              </a:ext>
            </a:extLst>
          </p:cNvPr>
          <p:cNvSpPr/>
          <p:nvPr/>
        </p:nvSpPr>
        <p:spPr>
          <a:xfrm>
            <a:off x="229451" y="5728585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예정 및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Q&amp;A</a:t>
            </a:r>
            <a:endParaRPr lang="ko-KR" altLang="en-US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99A75A4-5B86-3340-ADBF-3176E91F4F1D}"/>
              </a:ext>
            </a:extLst>
          </p:cNvPr>
          <p:cNvSpPr/>
          <p:nvPr/>
        </p:nvSpPr>
        <p:spPr>
          <a:xfrm>
            <a:off x="309458" y="6039175"/>
            <a:ext cx="720000" cy="125999"/>
          </a:xfrm>
          <a:prstGeom prst="roundRect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Freeform 26">
            <a:extLst>
              <a:ext uri="{FF2B5EF4-FFF2-40B4-BE49-F238E27FC236}">
                <a16:creationId xmlns:a16="http://schemas.microsoft.com/office/drawing/2014/main" id="{7B7B4A51-B4D1-D741-87C9-324D7E0D0547}"/>
              </a:ext>
            </a:extLst>
          </p:cNvPr>
          <p:cNvSpPr>
            <a:spLocks noEditPoints="1"/>
          </p:cNvSpPr>
          <p:nvPr/>
        </p:nvSpPr>
        <p:spPr bwMode="auto">
          <a:xfrm>
            <a:off x="9856532" y="396893"/>
            <a:ext cx="355519" cy="391643"/>
          </a:xfrm>
          <a:custGeom>
            <a:avLst/>
            <a:gdLst>
              <a:gd name="T0" fmla="*/ 3213 w 5216"/>
              <a:gd name="T1" fmla="*/ 4910 h 5746"/>
              <a:gd name="T2" fmla="*/ 3088 w 5216"/>
              <a:gd name="T3" fmla="*/ 5286 h 5746"/>
              <a:gd name="T4" fmla="*/ 3234 w 5216"/>
              <a:gd name="T5" fmla="*/ 4814 h 5746"/>
              <a:gd name="T6" fmla="*/ 2177 w 5216"/>
              <a:gd name="T7" fmla="*/ 5379 h 5746"/>
              <a:gd name="T8" fmla="*/ 2034 w 5216"/>
              <a:gd name="T9" fmla="*/ 4999 h 5746"/>
              <a:gd name="T10" fmla="*/ 1988 w 5216"/>
              <a:gd name="T11" fmla="*/ 4809 h 5746"/>
              <a:gd name="T12" fmla="*/ 5024 w 5216"/>
              <a:gd name="T13" fmla="*/ 3173 h 5746"/>
              <a:gd name="T14" fmla="*/ 193 w 5216"/>
              <a:gd name="T15" fmla="*/ 3441 h 5746"/>
              <a:gd name="T16" fmla="*/ 2552 w 5216"/>
              <a:gd name="T17" fmla="*/ 198 h 5746"/>
              <a:gd name="T18" fmla="*/ 2345 w 5216"/>
              <a:gd name="T19" fmla="*/ 314 h 5746"/>
              <a:gd name="T20" fmla="*/ 2202 w 5216"/>
              <a:gd name="T21" fmla="*/ 550 h 5746"/>
              <a:gd name="T22" fmla="*/ 2148 w 5216"/>
              <a:gd name="T23" fmla="*/ 866 h 5746"/>
              <a:gd name="T24" fmla="*/ 2165 w 5216"/>
              <a:gd name="T25" fmla="*/ 4709 h 5746"/>
              <a:gd name="T26" fmla="*/ 2247 w 5216"/>
              <a:gd name="T27" fmla="*/ 5043 h 5746"/>
              <a:gd name="T28" fmla="*/ 2370 w 5216"/>
              <a:gd name="T29" fmla="*/ 5326 h 5746"/>
              <a:gd name="T30" fmla="*/ 2508 w 5216"/>
              <a:gd name="T31" fmla="*/ 5508 h 5746"/>
              <a:gd name="T32" fmla="*/ 2643 w 5216"/>
              <a:gd name="T33" fmla="*/ 5549 h 5746"/>
              <a:gd name="T34" fmla="*/ 2783 w 5216"/>
              <a:gd name="T35" fmla="*/ 5433 h 5746"/>
              <a:gd name="T36" fmla="*/ 2917 w 5216"/>
              <a:gd name="T37" fmla="*/ 5195 h 5746"/>
              <a:gd name="T38" fmla="*/ 3023 w 5216"/>
              <a:gd name="T39" fmla="*/ 4877 h 5746"/>
              <a:gd name="T40" fmla="*/ 3072 w 5216"/>
              <a:gd name="T41" fmla="*/ 4560 h 5746"/>
              <a:gd name="T42" fmla="*/ 3060 w 5216"/>
              <a:gd name="T43" fmla="*/ 700 h 5746"/>
              <a:gd name="T44" fmla="*/ 2957 w 5216"/>
              <a:gd name="T45" fmla="*/ 419 h 5746"/>
              <a:gd name="T46" fmla="*/ 2778 w 5216"/>
              <a:gd name="T47" fmla="*/ 238 h 5746"/>
              <a:gd name="T48" fmla="*/ 2610 w 5216"/>
              <a:gd name="T49" fmla="*/ 0 h 5746"/>
              <a:gd name="T50" fmla="*/ 2869 w 5216"/>
              <a:gd name="T51" fmla="*/ 69 h 5746"/>
              <a:gd name="T52" fmla="*/ 3085 w 5216"/>
              <a:gd name="T53" fmla="*/ 265 h 5746"/>
              <a:gd name="T54" fmla="*/ 3232 w 5216"/>
              <a:gd name="T55" fmla="*/ 586 h 5746"/>
              <a:gd name="T56" fmla="*/ 3267 w 5216"/>
              <a:gd name="T57" fmla="*/ 1935 h 5746"/>
              <a:gd name="T58" fmla="*/ 3682 w 5216"/>
              <a:gd name="T59" fmla="*/ 2061 h 5746"/>
              <a:gd name="T60" fmla="*/ 3815 w 5216"/>
              <a:gd name="T61" fmla="*/ 2031 h 5746"/>
              <a:gd name="T62" fmla="*/ 3917 w 5216"/>
              <a:gd name="T63" fmla="*/ 2133 h 5746"/>
              <a:gd name="T64" fmla="*/ 4264 w 5216"/>
              <a:gd name="T65" fmla="*/ 2470 h 5746"/>
              <a:gd name="T66" fmla="*/ 4386 w 5216"/>
              <a:gd name="T67" fmla="*/ 2402 h 5746"/>
              <a:gd name="T68" fmla="*/ 4512 w 5216"/>
              <a:gd name="T69" fmla="*/ 2474 h 5746"/>
              <a:gd name="T70" fmla="*/ 5167 w 5216"/>
              <a:gd name="T71" fmla="*/ 3035 h 5746"/>
              <a:gd name="T72" fmla="*/ 5216 w 5216"/>
              <a:gd name="T73" fmla="*/ 3119 h 5746"/>
              <a:gd name="T74" fmla="*/ 5176 w 5216"/>
              <a:gd name="T75" fmla="*/ 3651 h 5746"/>
              <a:gd name="T76" fmla="*/ 3267 w 5216"/>
              <a:gd name="T77" fmla="*/ 3077 h 5746"/>
              <a:gd name="T78" fmla="*/ 3857 w 5216"/>
              <a:gd name="T79" fmla="*/ 5178 h 5746"/>
              <a:gd name="T80" fmla="*/ 3864 w 5216"/>
              <a:gd name="T81" fmla="*/ 5505 h 5746"/>
              <a:gd name="T82" fmla="*/ 3773 w 5216"/>
              <a:gd name="T83" fmla="*/ 5571 h 5746"/>
              <a:gd name="T84" fmla="*/ 2801 w 5216"/>
              <a:gd name="T85" fmla="*/ 5683 h 5746"/>
              <a:gd name="T86" fmla="*/ 2610 w 5216"/>
              <a:gd name="T87" fmla="*/ 5746 h 5746"/>
              <a:gd name="T88" fmla="*/ 2421 w 5216"/>
              <a:gd name="T89" fmla="*/ 5683 h 5746"/>
              <a:gd name="T90" fmla="*/ 1442 w 5216"/>
              <a:gd name="T91" fmla="*/ 5571 h 5746"/>
              <a:gd name="T92" fmla="*/ 1351 w 5216"/>
              <a:gd name="T93" fmla="*/ 5505 h 5746"/>
              <a:gd name="T94" fmla="*/ 1359 w 5216"/>
              <a:gd name="T95" fmla="*/ 5178 h 5746"/>
              <a:gd name="T96" fmla="*/ 1955 w 5216"/>
              <a:gd name="T97" fmla="*/ 3075 h 5746"/>
              <a:gd name="T98" fmla="*/ 40 w 5216"/>
              <a:gd name="T99" fmla="*/ 3651 h 5746"/>
              <a:gd name="T100" fmla="*/ 0 w 5216"/>
              <a:gd name="T101" fmla="*/ 3119 h 5746"/>
              <a:gd name="T102" fmla="*/ 47 w 5216"/>
              <a:gd name="T103" fmla="*/ 3035 h 5746"/>
              <a:gd name="T104" fmla="*/ 704 w 5216"/>
              <a:gd name="T105" fmla="*/ 2474 h 5746"/>
              <a:gd name="T106" fmla="*/ 829 w 5216"/>
              <a:gd name="T107" fmla="*/ 2402 h 5746"/>
              <a:gd name="T108" fmla="*/ 953 w 5216"/>
              <a:gd name="T109" fmla="*/ 2470 h 5746"/>
              <a:gd name="T110" fmla="*/ 1298 w 5216"/>
              <a:gd name="T111" fmla="*/ 2133 h 5746"/>
              <a:gd name="T112" fmla="*/ 1400 w 5216"/>
              <a:gd name="T113" fmla="*/ 2031 h 5746"/>
              <a:gd name="T114" fmla="*/ 1533 w 5216"/>
              <a:gd name="T115" fmla="*/ 2061 h 5746"/>
              <a:gd name="T116" fmla="*/ 1955 w 5216"/>
              <a:gd name="T117" fmla="*/ 1931 h 5746"/>
              <a:gd name="T118" fmla="*/ 1990 w 5216"/>
              <a:gd name="T119" fmla="*/ 586 h 5746"/>
              <a:gd name="T120" fmla="*/ 2137 w 5216"/>
              <a:gd name="T121" fmla="*/ 265 h 5746"/>
              <a:gd name="T122" fmla="*/ 2353 w 5216"/>
              <a:gd name="T123" fmla="*/ 69 h 5746"/>
              <a:gd name="T124" fmla="*/ 2610 w 5216"/>
              <a:gd name="T125" fmla="*/ 0 h 5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216" h="5746">
                <a:moveTo>
                  <a:pt x="3234" y="4814"/>
                </a:moveTo>
                <a:lnTo>
                  <a:pt x="3230" y="4826"/>
                </a:lnTo>
                <a:lnTo>
                  <a:pt x="3230" y="4826"/>
                </a:lnTo>
                <a:lnTo>
                  <a:pt x="3213" y="4910"/>
                </a:lnTo>
                <a:lnTo>
                  <a:pt x="3188" y="4999"/>
                </a:lnTo>
                <a:lnTo>
                  <a:pt x="3160" y="5094"/>
                </a:lnTo>
                <a:lnTo>
                  <a:pt x="3127" y="5190"/>
                </a:lnTo>
                <a:lnTo>
                  <a:pt x="3088" y="5286"/>
                </a:lnTo>
                <a:lnTo>
                  <a:pt x="3044" y="5379"/>
                </a:lnTo>
                <a:lnTo>
                  <a:pt x="3677" y="5379"/>
                </a:lnTo>
                <a:lnTo>
                  <a:pt x="3677" y="5265"/>
                </a:lnTo>
                <a:lnTo>
                  <a:pt x="3234" y="4814"/>
                </a:lnTo>
                <a:close/>
                <a:moveTo>
                  <a:pt x="1988" y="4809"/>
                </a:moveTo>
                <a:lnTo>
                  <a:pt x="1538" y="5265"/>
                </a:lnTo>
                <a:lnTo>
                  <a:pt x="1538" y="5379"/>
                </a:lnTo>
                <a:lnTo>
                  <a:pt x="2177" y="5379"/>
                </a:lnTo>
                <a:lnTo>
                  <a:pt x="2134" y="5286"/>
                </a:lnTo>
                <a:lnTo>
                  <a:pt x="2095" y="5190"/>
                </a:lnTo>
                <a:lnTo>
                  <a:pt x="2062" y="5094"/>
                </a:lnTo>
                <a:lnTo>
                  <a:pt x="2034" y="4999"/>
                </a:lnTo>
                <a:lnTo>
                  <a:pt x="2009" y="4910"/>
                </a:lnTo>
                <a:lnTo>
                  <a:pt x="1992" y="4826"/>
                </a:lnTo>
                <a:lnTo>
                  <a:pt x="1992" y="4826"/>
                </a:lnTo>
                <a:lnTo>
                  <a:pt x="1988" y="4809"/>
                </a:lnTo>
                <a:close/>
                <a:moveTo>
                  <a:pt x="3267" y="2155"/>
                </a:moveTo>
                <a:lnTo>
                  <a:pt x="3267" y="2874"/>
                </a:lnTo>
                <a:lnTo>
                  <a:pt x="5024" y="3441"/>
                </a:lnTo>
                <a:lnTo>
                  <a:pt x="5024" y="3173"/>
                </a:lnTo>
                <a:lnTo>
                  <a:pt x="3267" y="2155"/>
                </a:lnTo>
                <a:close/>
                <a:moveTo>
                  <a:pt x="1950" y="2155"/>
                </a:moveTo>
                <a:lnTo>
                  <a:pt x="193" y="3173"/>
                </a:lnTo>
                <a:lnTo>
                  <a:pt x="193" y="3441"/>
                </a:lnTo>
                <a:lnTo>
                  <a:pt x="1950" y="2874"/>
                </a:lnTo>
                <a:lnTo>
                  <a:pt x="1950" y="2155"/>
                </a:lnTo>
                <a:close/>
                <a:moveTo>
                  <a:pt x="2610" y="193"/>
                </a:moveTo>
                <a:lnTo>
                  <a:pt x="2552" y="198"/>
                </a:lnTo>
                <a:lnTo>
                  <a:pt x="2496" y="212"/>
                </a:lnTo>
                <a:lnTo>
                  <a:pt x="2444" y="238"/>
                </a:lnTo>
                <a:lnTo>
                  <a:pt x="2393" y="272"/>
                </a:lnTo>
                <a:lnTo>
                  <a:pt x="2345" y="314"/>
                </a:lnTo>
                <a:lnTo>
                  <a:pt x="2303" y="363"/>
                </a:lnTo>
                <a:lnTo>
                  <a:pt x="2265" y="419"/>
                </a:lnTo>
                <a:lnTo>
                  <a:pt x="2230" y="481"/>
                </a:lnTo>
                <a:lnTo>
                  <a:pt x="2202" y="550"/>
                </a:lnTo>
                <a:lnTo>
                  <a:pt x="2179" y="623"/>
                </a:lnTo>
                <a:lnTo>
                  <a:pt x="2162" y="700"/>
                </a:lnTo>
                <a:lnTo>
                  <a:pt x="2151" y="782"/>
                </a:lnTo>
                <a:lnTo>
                  <a:pt x="2148" y="866"/>
                </a:lnTo>
                <a:lnTo>
                  <a:pt x="2148" y="4494"/>
                </a:lnTo>
                <a:lnTo>
                  <a:pt x="2149" y="4560"/>
                </a:lnTo>
                <a:lnTo>
                  <a:pt x="2155" y="4632"/>
                </a:lnTo>
                <a:lnTo>
                  <a:pt x="2165" y="4709"/>
                </a:lnTo>
                <a:lnTo>
                  <a:pt x="2179" y="4788"/>
                </a:lnTo>
                <a:lnTo>
                  <a:pt x="2198" y="4877"/>
                </a:lnTo>
                <a:lnTo>
                  <a:pt x="2221" y="4961"/>
                </a:lnTo>
                <a:lnTo>
                  <a:pt x="2247" y="5043"/>
                </a:lnTo>
                <a:lnTo>
                  <a:pt x="2274" y="5122"/>
                </a:lnTo>
                <a:lnTo>
                  <a:pt x="2305" y="5195"/>
                </a:lnTo>
                <a:lnTo>
                  <a:pt x="2337" y="5264"/>
                </a:lnTo>
                <a:lnTo>
                  <a:pt x="2370" y="5326"/>
                </a:lnTo>
                <a:lnTo>
                  <a:pt x="2403" y="5384"/>
                </a:lnTo>
                <a:lnTo>
                  <a:pt x="2438" y="5433"/>
                </a:lnTo>
                <a:lnTo>
                  <a:pt x="2473" y="5475"/>
                </a:lnTo>
                <a:lnTo>
                  <a:pt x="2508" y="5508"/>
                </a:lnTo>
                <a:lnTo>
                  <a:pt x="2543" y="5533"/>
                </a:lnTo>
                <a:lnTo>
                  <a:pt x="2578" y="5549"/>
                </a:lnTo>
                <a:lnTo>
                  <a:pt x="2610" y="5554"/>
                </a:lnTo>
                <a:lnTo>
                  <a:pt x="2643" y="5549"/>
                </a:lnTo>
                <a:lnTo>
                  <a:pt x="2678" y="5533"/>
                </a:lnTo>
                <a:lnTo>
                  <a:pt x="2713" y="5508"/>
                </a:lnTo>
                <a:lnTo>
                  <a:pt x="2748" y="5475"/>
                </a:lnTo>
                <a:lnTo>
                  <a:pt x="2783" y="5433"/>
                </a:lnTo>
                <a:lnTo>
                  <a:pt x="2818" y="5384"/>
                </a:lnTo>
                <a:lnTo>
                  <a:pt x="2852" y="5326"/>
                </a:lnTo>
                <a:lnTo>
                  <a:pt x="2885" y="5264"/>
                </a:lnTo>
                <a:lnTo>
                  <a:pt x="2917" y="5195"/>
                </a:lnTo>
                <a:lnTo>
                  <a:pt x="2946" y="5122"/>
                </a:lnTo>
                <a:lnTo>
                  <a:pt x="2974" y="5043"/>
                </a:lnTo>
                <a:lnTo>
                  <a:pt x="3001" y="4961"/>
                </a:lnTo>
                <a:lnTo>
                  <a:pt x="3023" y="4877"/>
                </a:lnTo>
                <a:lnTo>
                  <a:pt x="3043" y="4788"/>
                </a:lnTo>
                <a:lnTo>
                  <a:pt x="3057" y="4709"/>
                </a:lnTo>
                <a:lnTo>
                  <a:pt x="3065" y="4632"/>
                </a:lnTo>
                <a:lnTo>
                  <a:pt x="3072" y="4560"/>
                </a:lnTo>
                <a:lnTo>
                  <a:pt x="3074" y="4494"/>
                </a:lnTo>
                <a:lnTo>
                  <a:pt x="3074" y="866"/>
                </a:lnTo>
                <a:lnTo>
                  <a:pt x="3071" y="782"/>
                </a:lnTo>
                <a:lnTo>
                  <a:pt x="3060" y="700"/>
                </a:lnTo>
                <a:lnTo>
                  <a:pt x="3043" y="623"/>
                </a:lnTo>
                <a:lnTo>
                  <a:pt x="3020" y="550"/>
                </a:lnTo>
                <a:lnTo>
                  <a:pt x="2992" y="481"/>
                </a:lnTo>
                <a:lnTo>
                  <a:pt x="2957" y="419"/>
                </a:lnTo>
                <a:lnTo>
                  <a:pt x="2918" y="363"/>
                </a:lnTo>
                <a:lnTo>
                  <a:pt x="2876" y="314"/>
                </a:lnTo>
                <a:lnTo>
                  <a:pt x="2829" y="272"/>
                </a:lnTo>
                <a:lnTo>
                  <a:pt x="2778" y="238"/>
                </a:lnTo>
                <a:lnTo>
                  <a:pt x="2726" y="212"/>
                </a:lnTo>
                <a:lnTo>
                  <a:pt x="2670" y="198"/>
                </a:lnTo>
                <a:lnTo>
                  <a:pt x="2610" y="193"/>
                </a:lnTo>
                <a:close/>
                <a:moveTo>
                  <a:pt x="2610" y="0"/>
                </a:moveTo>
                <a:lnTo>
                  <a:pt x="2678" y="4"/>
                </a:lnTo>
                <a:lnTo>
                  <a:pt x="2743" y="18"/>
                </a:lnTo>
                <a:lnTo>
                  <a:pt x="2808" y="39"/>
                </a:lnTo>
                <a:lnTo>
                  <a:pt x="2869" y="69"/>
                </a:lnTo>
                <a:lnTo>
                  <a:pt x="2927" y="107"/>
                </a:lnTo>
                <a:lnTo>
                  <a:pt x="2983" y="153"/>
                </a:lnTo>
                <a:lnTo>
                  <a:pt x="3036" y="205"/>
                </a:lnTo>
                <a:lnTo>
                  <a:pt x="3085" y="265"/>
                </a:lnTo>
                <a:lnTo>
                  <a:pt x="3132" y="338"/>
                </a:lnTo>
                <a:lnTo>
                  <a:pt x="3172" y="415"/>
                </a:lnTo>
                <a:lnTo>
                  <a:pt x="3206" y="499"/>
                </a:lnTo>
                <a:lnTo>
                  <a:pt x="3232" y="586"/>
                </a:lnTo>
                <a:lnTo>
                  <a:pt x="3251" y="677"/>
                </a:lnTo>
                <a:lnTo>
                  <a:pt x="3263" y="770"/>
                </a:lnTo>
                <a:lnTo>
                  <a:pt x="3267" y="866"/>
                </a:lnTo>
                <a:lnTo>
                  <a:pt x="3267" y="1935"/>
                </a:lnTo>
                <a:lnTo>
                  <a:pt x="3633" y="2147"/>
                </a:lnTo>
                <a:lnTo>
                  <a:pt x="3643" y="2113"/>
                </a:lnTo>
                <a:lnTo>
                  <a:pt x="3661" y="2085"/>
                </a:lnTo>
                <a:lnTo>
                  <a:pt x="3682" y="2061"/>
                </a:lnTo>
                <a:lnTo>
                  <a:pt x="3710" y="2042"/>
                </a:lnTo>
                <a:lnTo>
                  <a:pt x="3742" y="2031"/>
                </a:lnTo>
                <a:lnTo>
                  <a:pt x="3777" y="2026"/>
                </a:lnTo>
                <a:lnTo>
                  <a:pt x="3815" y="2031"/>
                </a:lnTo>
                <a:lnTo>
                  <a:pt x="3850" y="2047"/>
                </a:lnTo>
                <a:lnTo>
                  <a:pt x="3880" y="2070"/>
                </a:lnTo>
                <a:lnTo>
                  <a:pt x="3903" y="2098"/>
                </a:lnTo>
                <a:lnTo>
                  <a:pt x="3917" y="2133"/>
                </a:lnTo>
                <a:lnTo>
                  <a:pt x="3922" y="2171"/>
                </a:lnTo>
                <a:lnTo>
                  <a:pt x="3922" y="2315"/>
                </a:lnTo>
                <a:lnTo>
                  <a:pt x="4248" y="2503"/>
                </a:lnTo>
                <a:lnTo>
                  <a:pt x="4264" y="2470"/>
                </a:lnTo>
                <a:lnTo>
                  <a:pt x="4286" y="2442"/>
                </a:lnTo>
                <a:lnTo>
                  <a:pt x="4316" y="2419"/>
                </a:lnTo>
                <a:lnTo>
                  <a:pt x="4349" y="2407"/>
                </a:lnTo>
                <a:lnTo>
                  <a:pt x="4386" y="2402"/>
                </a:lnTo>
                <a:lnTo>
                  <a:pt x="4425" y="2407"/>
                </a:lnTo>
                <a:lnTo>
                  <a:pt x="4460" y="2421"/>
                </a:lnTo>
                <a:lnTo>
                  <a:pt x="4490" y="2444"/>
                </a:lnTo>
                <a:lnTo>
                  <a:pt x="4512" y="2474"/>
                </a:lnTo>
                <a:lnTo>
                  <a:pt x="4526" y="2509"/>
                </a:lnTo>
                <a:lnTo>
                  <a:pt x="4532" y="2547"/>
                </a:lnTo>
                <a:lnTo>
                  <a:pt x="4532" y="2668"/>
                </a:lnTo>
                <a:lnTo>
                  <a:pt x="5167" y="3035"/>
                </a:lnTo>
                <a:lnTo>
                  <a:pt x="5188" y="3051"/>
                </a:lnTo>
                <a:lnTo>
                  <a:pt x="5202" y="3070"/>
                </a:lnTo>
                <a:lnTo>
                  <a:pt x="5213" y="3093"/>
                </a:lnTo>
                <a:lnTo>
                  <a:pt x="5216" y="3119"/>
                </a:lnTo>
                <a:lnTo>
                  <a:pt x="5216" y="3574"/>
                </a:lnTo>
                <a:lnTo>
                  <a:pt x="5211" y="3604"/>
                </a:lnTo>
                <a:lnTo>
                  <a:pt x="5197" y="3630"/>
                </a:lnTo>
                <a:lnTo>
                  <a:pt x="5176" y="3651"/>
                </a:lnTo>
                <a:lnTo>
                  <a:pt x="5150" y="3665"/>
                </a:lnTo>
                <a:lnTo>
                  <a:pt x="5120" y="3668"/>
                </a:lnTo>
                <a:lnTo>
                  <a:pt x="5090" y="3665"/>
                </a:lnTo>
                <a:lnTo>
                  <a:pt x="3267" y="3077"/>
                </a:lnTo>
                <a:lnTo>
                  <a:pt x="3267" y="4494"/>
                </a:lnTo>
                <a:lnTo>
                  <a:pt x="3263" y="4573"/>
                </a:lnTo>
                <a:lnTo>
                  <a:pt x="3841" y="5159"/>
                </a:lnTo>
                <a:lnTo>
                  <a:pt x="3857" y="5178"/>
                </a:lnTo>
                <a:lnTo>
                  <a:pt x="3866" y="5201"/>
                </a:lnTo>
                <a:lnTo>
                  <a:pt x="3869" y="5225"/>
                </a:lnTo>
                <a:lnTo>
                  <a:pt x="3869" y="5475"/>
                </a:lnTo>
                <a:lnTo>
                  <a:pt x="3864" y="5505"/>
                </a:lnTo>
                <a:lnTo>
                  <a:pt x="3850" y="5531"/>
                </a:lnTo>
                <a:lnTo>
                  <a:pt x="3829" y="5552"/>
                </a:lnTo>
                <a:lnTo>
                  <a:pt x="3803" y="5566"/>
                </a:lnTo>
                <a:lnTo>
                  <a:pt x="3773" y="5571"/>
                </a:lnTo>
                <a:lnTo>
                  <a:pt x="2920" y="5571"/>
                </a:lnTo>
                <a:lnTo>
                  <a:pt x="2883" y="5613"/>
                </a:lnTo>
                <a:lnTo>
                  <a:pt x="2843" y="5652"/>
                </a:lnTo>
                <a:lnTo>
                  <a:pt x="2801" y="5683"/>
                </a:lnTo>
                <a:lnTo>
                  <a:pt x="2755" y="5710"/>
                </a:lnTo>
                <a:lnTo>
                  <a:pt x="2710" y="5731"/>
                </a:lnTo>
                <a:lnTo>
                  <a:pt x="2661" y="5741"/>
                </a:lnTo>
                <a:lnTo>
                  <a:pt x="2610" y="5746"/>
                </a:lnTo>
                <a:lnTo>
                  <a:pt x="2561" y="5741"/>
                </a:lnTo>
                <a:lnTo>
                  <a:pt x="2512" y="5731"/>
                </a:lnTo>
                <a:lnTo>
                  <a:pt x="2466" y="5710"/>
                </a:lnTo>
                <a:lnTo>
                  <a:pt x="2421" y="5683"/>
                </a:lnTo>
                <a:lnTo>
                  <a:pt x="2379" y="5652"/>
                </a:lnTo>
                <a:lnTo>
                  <a:pt x="2338" y="5613"/>
                </a:lnTo>
                <a:lnTo>
                  <a:pt x="2302" y="5571"/>
                </a:lnTo>
                <a:lnTo>
                  <a:pt x="1442" y="5571"/>
                </a:lnTo>
                <a:lnTo>
                  <a:pt x="1412" y="5566"/>
                </a:lnTo>
                <a:lnTo>
                  <a:pt x="1386" y="5552"/>
                </a:lnTo>
                <a:lnTo>
                  <a:pt x="1365" y="5531"/>
                </a:lnTo>
                <a:lnTo>
                  <a:pt x="1351" y="5505"/>
                </a:lnTo>
                <a:lnTo>
                  <a:pt x="1347" y="5475"/>
                </a:lnTo>
                <a:lnTo>
                  <a:pt x="1347" y="5225"/>
                </a:lnTo>
                <a:lnTo>
                  <a:pt x="1349" y="5201"/>
                </a:lnTo>
                <a:lnTo>
                  <a:pt x="1359" y="5178"/>
                </a:lnTo>
                <a:lnTo>
                  <a:pt x="1373" y="5159"/>
                </a:lnTo>
                <a:lnTo>
                  <a:pt x="1957" y="4566"/>
                </a:lnTo>
                <a:lnTo>
                  <a:pt x="1955" y="4494"/>
                </a:lnTo>
                <a:lnTo>
                  <a:pt x="1955" y="3075"/>
                </a:lnTo>
                <a:lnTo>
                  <a:pt x="126" y="3665"/>
                </a:lnTo>
                <a:lnTo>
                  <a:pt x="96" y="3668"/>
                </a:lnTo>
                <a:lnTo>
                  <a:pt x="67" y="3665"/>
                </a:lnTo>
                <a:lnTo>
                  <a:pt x="40" y="3651"/>
                </a:lnTo>
                <a:lnTo>
                  <a:pt x="18" y="3630"/>
                </a:lnTo>
                <a:lnTo>
                  <a:pt x="5" y="3604"/>
                </a:lnTo>
                <a:lnTo>
                  <a:pt x="0" y="3574"/>
                </a:lnTo>
                <a:lnTo>
                  <a:pt x="0" y="3119"/>
                </a:lnTo>
                <a:lnTo>
                  <a:pt x="4" y="3093"/>
                </a:lnTo>
                <a:lnTo>
                  <a:pt x="12" y="3070"/>
                </a:lnTo>
                <a:lnTo>
                  <a:pt x="28" y="3051"/>
                </a:lnTo>
                <a:lnTo>
                  <a:pt x="47" y="3035"/>
                </a:lnTo>
                <a:lnTo>
                  <a:pt x="683" y="2668"/>
                </a:lnTo>
                <a:lnTo>
                  <a:pt x="683" y="2547"/>
                </a:lnTo>
                <a:lnTo>
                  <a:pt x="688" y="2509"/>
                </a:lnTo>
                <a:lnTo>
                  <a:pt x="704" y="2474"/>
                </a:lnTo>
                <a:lnTo>
                  <a:pt x="727" y="2444"/>
                </a:lnTo>
                <a:lnTo>
                  <a:pt x="755" y="2421"/>
                </a:lnTo>
                <a:lnTo>
                  <a:pt x="790" y="2407"/>
                </a:lnTo>
                <a:lnTo>
                  <a:pt x="829" y="2402"/>
                </a:lnTo>
                <a:lnTo>
                  <a:pt x="867" y="2407"/>
                </a:lnTo>
                <a:lnTo>
                  <a:pt x="900" y="2421"/>
                </a:lnTo>
                <a:lnTo>
                  <a:pt x="930" y="2442"/>
                </a:lnTo>
                <a:lnTo>
                  <a:pt x="953" y="2470"/>
                </a:lnTo>
                <a:lnTo>
                  <a:pt x="967" y="2503"/>
                </a:lnTo>
                <a:lnTo>
                  <a:pt x="1293" y="2315"/>
                </a:lnTo>
                <a:lnTo>
                  <a:pt x="1293" y="2171"/>
                </a:lnTo>
                <a:lnTo>
                  <a:pt x="1298" y="2133"/>
                </a:lnTo>
                <a:lnTo>
                  <a:pt x="1314" y="2098"/>
                </a:lnTo>
                <a:lnTo>
                  <a:pt x="1337" y="2070"/>
                </a:lnTo>
                <a:lnTo>
                  <a:pt x="1365" y="2047"/>
                </a:lnTo>
                <a:lnTo>
                  <a:pt x="1400" y="2031"/>
                </a:lnTo>
                <a:lnTo>
                  <a:pt x="1438" y="2026"/>
                </a:lnTo>
                <a:lnTo>
                  <a:pt x="1473" y="2031"/>
                </a:lnTo>
                <a:lnTo>
                  <a:pt x="1505" y="2042"/>
                </a:lnTo>
                <a:lnTo>
                  <a:pt x="1533" y="2061"/>
                </a:lnTo>
                <a:lnTo>
                  <a:pt x="1555" y="2085"/>
                </a:lnTo>
                <a:lnTo>
                  <a:pt x="1573" y="2113"/>
                </a:lnTo>
                <a:lnTo>
                  <a:pt x="1582" y="2147"/>
                </a:lnTo>
                <a:lnTo>
                  <a:pt x="1955" y="1931"/>
                </a:lnTo>
                <a:lnTo>
                  <a:pt x="1955" y="866"/>
                </a:lnTo>
                <a:lnTo>
                  <a:pt x="1958" y="770"/>
                </a:lnTo>
                <a:lnTo>
                  <a:pt x="1971" y="677"/>
                </a:lnTo>
                <a:lnTo>
                  <a:pt x="1990" y="586"/>
                </a:lnTo>
                <a:lnTo>
                  <a:pt x="2016" y="499"/>
                </a:lnTo>
                <a:lnTo>
                  <a:pt x="2049" y="415"/>
                </a:lnTo>
                <a:lnTo>
                  <a:pt x="2090" y="338"/>
                </a:lnTo>
                <a:lnTo>
                  <a:pt x="2137" y="265"/>
                </a:lnTo>
                <a:lnTo>
                  <a:pt x="2186" y="205"/>
                </a:lnTo>
                <a:lnTo>
                  <a:pt x="2239" y="153"/>
                </a:lnTo>
                <a:lnTo>
                  <a:pt x="2295" y="107"/>
                </a:lnTo>
                <a:lnTo>
                  <a:pt x="2353" y="69"/>
                </a:lnTo>
                <a:lnTo>
                  <a:pt x="2414" y="39"/>
                </a:lnTo>
                <a:lnTo>
                  <a:pt x="2479" y="18"/>
                </a:lnTo>
                <a:lnTo>
                  <a:pt x="2543" y="4"/>
                </a:lnTo>
                <a:lnTo>
                  <a:pt x="261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도넛 115">
            <a:extLst>
              <a:ext uri="{FF2B5EF4-FFF2-40B4-BE49-F238E27FC236}">
                <a16:creationId xmlns:a16="http://schemas.microsoft.com/office/drawing/2014/main" id="{0C1A3A6F-E6CB-1142-9B8B-A97FCAFB8C97}"/>
              </a:ext>
            </a:extLst>
          </p:cNvPr>
          <p:cNvSpPr/>
          <p:nvPr/>
        </p:nvSpPr>
        <p:spPr>
          <a:xfrm>
            <a:off x="9760037" y="328140"/>
            <a:ext cx="548508" cy="548508"/>
          </a:xfrm>
          <a:prstGeom prst="donut">
            <a:avLst>
              <a:gd name="adj" fmla="val 34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82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1"/>
      <p:bldP spid="88" grpId="0"/>
      <p:bldP spid="8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46743" y="0"/>
            <a:ext cx="2931886" cy="1553237"/>
          </a:xfrm>
          <a:prstGeom prst="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검색어</a:t>
            </a:r>
            <a:r>
              <a:rPr lang="en-US" altLang="ko-KR" dirty="0"/>
              <a:t> Extension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React.js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10944" y="3662532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0944" y="4199733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310944" y="4736934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310944" y="5274135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310944" y="5811337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직사각형 74"/>
          <p:cNvSpPr/>
          <p:nvPr/>
        </p:nvSpPr>
        <p:spPr>
          <a:xfrm>
            <a:off x="277005" y="6568069"/>
            <a:ext cx="18632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copyright@hyedu.me</a:t>
            </a:r>
            <a:endParaRPr lang="ko-KR" altLang="en-US" sz="110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2529540-48CC-FA45-B6C7-273F98A52E1E}"/>
              </a:ext>
            </a:extLst>
          </p:cNvPr>
          <p:cNvGrpSpPr/>
          <p:nvPr/>
        </p:nvGrpSpPr>
        <p:grpSpPr>
          <a:xfrm>
            <a:off x="4555882" y="-51734"/>
            <a:ext cx="7636118" cy="4565140"/>
            <a:chOff x="4555882" y="407151"/>
            <a:chExt cx="7636118" cy="456514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F3F1367-2AC3-3241-A10F-97162FECD8F5}"/>
                </a:ext>
              </a:extLst>
            </p:cNvPr>
            <p:cNvSpPr/>
            <p:nvPr/>
          </p:nvSpPr>
          <p:spPr>
            <a:xfrm>
              <a:off x="11641458" y="407151"/>
              <a:ext cx="550542" cy="997857"/>
            </a:xfrm>
            <a:prstGeom prst="rect">
              <a:avLst/>
            </a:prstGeom>
            <a:solidFill>
              <a:srgbClr val="E883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7">
              <a:extLst>
                <a:ext uri="{FF2B5EF4-FFF2-40B4-BE49-F238E27FC236}">
                  <a16:creationId xmlns:a16="http://schemas.microsoft.com/office/drawing/2014/main" id="{C0EEEB3B-B448-7748-B9B9-B7D4F47A960F}"/>
                </a:ext>
              </a:extLst>
            </p:cNvPr>
            <p:cNvSpPr/>
            <p:nvPr/>
          </p:nvSpPr>
          <p:spPr>
            <a:xfrm>
              <a:off x="10651843" y="407152"/>
              <a:ext cx="989613" cy="1116138"/>
            </a:xfrm>
            <a:custGeom>
              <a:avLst/>
              <a:gdLst>
                <a:gd name="connsiteX0" fmla="*/ 0 w 696686"/>
                <a:gd name="connsiteY0" fmla="*/ 0 h 1262743"/>
                <a:gd name="connsiteX1" fmla="*/ 696686 w 696686"/>
                <a:gd name="connsiteY1" fmla="*/ 0 h 1262743"/>
                <a:gd name="connsiteX2" fmla="*/ 696686 w 696686"/>
                <a:gd name="connsiteY2" fmla="*/ 1262743 h 1262743"/>
                <a:gd name="connsiteX3" fmla="*/ 0 w 696686"/>
                <a:gd name="connsiteY3" fmla="*/ 1262743 h 1262743"/>
                <a:gd name="connsiteX4" fmla="*/ 0 w 696686"/>
                <a:gd name="connsiteY4" fmla="*/ 0 h 1262743"/>
                <a:gd name="connsiteX0" fmla="*/ 0 w 1190171"/>
                <a:gd name="connsiteY0" fmla="*/ 290286 h 1262743"/>
                <a:gd name="connsiteX1" fmla="*/ 1190171 w 1190171"/>
                <a:gd name="connsiteY1" fmla="*/ 0 h 1262743"/>
                <a:gd name="connsiteX2" fmla="*/ 1190171 w 1190171"/>
                <a:gd name="connsiteY2" fmla="*/ 1262743 h 1262743"/>
                <a:gd name="connsiteX3" fmla="*/ 493485 w 1190171"/>
                <a:gd name="connsiteY3" fmla="*/ 1262743 h 1262743"/>
                <a:gd name="connsiteX4" fmla="*/ 0 w 1190171"/>
                <a:gd name="connsiteY4" fmla="*/ 290286 h 1262743"/>
                <a:gd name="connsiteX0" fmla="*/ 14515 w 1204686"/>
                <a:gd name="connsiteY0" fmla="*/ 29028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14515 w 1204686"/>
                <a:gd name="connsiteY4" fmla="*/ 290286 h 1393372"/>
                <a:gd name="connsiteX0" fmla="*/ 4990 w 1204686"/>
                <a:gd name="connsiteY0" fmla="*/ 27123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4990 w 1204686"/>
                <a:gd name="connsiteY4" fmla="*/ 271236 h 1393372"/>
                <a:gd name="connsiteX0" fmla="*/ 112 w 1218858"/>
                <a:gd name="connsiteY0" fmla="*/ 290286 h 1393372"/>
                <a:gd name="connsiteX1" fmla="*/ 1218858 w 1218858"/>
                <a:gd name="connsiteY1" fmla="*/ 0 h 1393372"/>
                <a:gd name="connsiteX2" fmla="*/ 1218858 w 1218858"/>
                <a:gd name="connsiteY2" fmla="*/ 1262743 h 1393372"/>
                <a:gd name="connsiteX3" fmla="*/ 14172 w 1218858"/>
                <a:gd name="connsiteY3" fmla="*/ 1393372 h 1393372"/>
                <a:gd name="connsiteX4" fmla="*/ 112 w 1218858"/>
                <a:gd name="connsiteY4" fmla="*/ 290286 h 1393372"/>
                <a:gd name="connsiteX0" fmla="*/ 33565 w 1252311"/>
                <a:gd name="connsiteY0" fmla="*/ 2902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33565 w 1252311"/>
                <a:gd name="connsiteY4" fmla="*/ 290286 h 1412422"/>
                <a:gd name="connsiteX0" fmla="*/ 462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46265 w 1252311"/>
                <a:gd name="connsiteY4" fmla="*/ 264886 h 1412422"/>
                <a:gd name="connsiteX0" fmla="*/ 81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8165 w 1252311"/>
                <a:gd name="connsiteY4" fmla="*/ 264886 h 141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311" h="1412422">
                  <a:moveTo>
                    <a:pt x="8165" y="264886"/>
                  </a:moveTo>
                  <a:lnTo>
                    <a:pt x="1252311" y="0"/>
                  </a:lnTo>
                  <a:lnTo>
                    <a:pt x="1252311" y="1262743"/>
                  </a:lnTo>
                  <a:lnTo>
                    <a:pt x="0" y="1412422"/>
                  </a:lnTo>
                  <a:cubicBezTo>
                    <a:pt x="1663" y="1038377"/>
                    <a:pt x="6502" y="638931"/>
                    <a:pt x="8165" y="264886"/>
                  </a:cubicBezTo>
                  <a:close/>
                </a:path>
              </a:pathLst>
            </a:custGeom>
            <a:solidFill>
              <a:srgbClr val="E46E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64">
              <a:extLst>
                <a:ext uri="{FF2B5EF4-FFF2-40B4-BE49-F238E27FC236}">
                  <a16:creationId xmlns:a16="http://schemas.microsoft.com/office/drawing/2014/main" id="{BAEFF031-5F7D-FF48-BF86-F9B5439BEF43}"/>
                </a:ext>
              </a:extLst>
            </p:cNvPr>
            <p:cNvSpPr/>
            <p:nvPr/>
          </p:nvSpPr>
          <p:spPr>
            <a:xfrm>
              <a:off x="4555882" y="625074"/>
              <a:ext cx="6133159" cy="894985"/>
            </a:xfrm>
            <a:custGeom>
              <a:avLst/>
              <a:gdLst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870857 w 7203676"/>
                <a:gd name="connsiteY7" fmla="*/ 1042585 h 1051201"/>
                <a:gd name="connsiteX8" fmla="*/ 0 w 7203676"/>
                <a:gd name="connsiteY8" fmla="*/ 525601 h 1051201"/>
                <a:gd name="connsiteX9" fmla="*/ 870857 w 7203676"/>
                <a:gd name="connsiteY9" fmla="*/ 8617 h 1051201"/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  <a:gd name="connsiteX9" fmla="*/ 870857 w 7203676"/>
                <a:gd name="connsiteY9" fmla="*/ 0 h 1051201"/>
                <a:gd name="connsiteX0" fmla="*/ 870857 w 7203676"/>
                <a:gd name="connsiteY0" fmla="*/ 8617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3676" h="1051201">
                  <a:moveTo>
                    <a:pt x="870857" y="8617"/>
                  </a:moveTo>
                  <a:lnTo>
                    <a:pt x="7203676" y="0"/>
                  </a:lnTo>
                  <a:lnTo>
                    <a:pt x="7203676" y="1050785"/>
                  </a:lnTo>
                  <a:lnTo>
                    <a:pt x="885371" y="1050785"/>
                  </a:lnTo>
                  <a:lnTo>
                    <a:pt x="885371" y="1051201"/>
                  </a:lnTo>
                  <a:lnTo>
                    <a:pt x="884671" y="1050785"/>
                  </a:lnTo>
                  <a:lnTo>
                    <a:pt x="870857" y="1050785"/>
                  </a:lnTo>
                  <a:lnTo>
                    <a:pt x="0" y="525601"/>
                  </a:lnTo>
                  <a:lnTo>
                    <a:pt x="870857" y="8617"/>
                  </a:lnTo>
                  <a:close/>
                </a:path>
              </a:pathLst>
            </a:custGeom>
            <a:solidFill>
              <a:srgbClr val="E883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개발배경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140DF5D-D864-D245-8132-AD2BD0F41248}"/>
                </a:ext>
              </a:extLst>
            </p:cNvPr>
            <p:cNvSpPr/>
            <p:nvPr/>
          </p:nvSpPr>
          <p:spPr>
            <a:xfrm>
              <a:off x="6621930" y="2631901"/>
              <a:ext cx="31675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동기</a:t>
              </a:r>
              <a:endPara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배경</a:t>
              </a:r>
              <a:endPara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8593EC1F-1956-0848-ABAF-7BC20FA62CB5}"/>
                </a:ext>
              </a:extLst>
            </p:cNvPr>
            <p:cNvGrpSpPr/>
            <p:nvPr/>
          </p:nvGrpSpPr>
          <p:grpSpPr>
            <a:xfrm>
              <a:off x="9855577" y="853218"/>
              <a:ext cx="559218" cy="2342468"/>
              <a:chOff x="3487392" y="-192775"/>
              <a:chExt cx="757097" cy="3171358"/>
            </a:xfrm>
            <a:solidFill>
              <a:schemeClr val="bg1"/>
            </a:solidFill>
          </p:grpSpPr>
          <p:sp>
            <p:nvSpPr>
              <p:cNvPr id="85" name="Freeform 26">
                <a:extLst>
                  <a:ext uri="{FF2B5EF4-FFF2-40B4-BE49-F238E27FC236}">
                    <a16:creationId xmlns:a16="http://schemas.microsoft.com/office/drawing/2014/main" id="{3FBF87C5-1081-3441-BAAA-B7543A2C32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87392" y="-192775"/>
                <a:ext cx="481319" cy="530227"/>
              </a:xfrm>
              <a:custGeom>
                <a:avLst/>
                <a:gdLst>
                  <a:gd name="T0" fmla="*/ 3213 w 5216"/>
                  <a:gd name="T1" fmla="*/ 4910 h 5746"/>
                  <a:gd name="T2" fmla="*/ 3088 w 5216"/>
                  <a:gd name="T3" fmla="*/ 5286 h 5746"/>
                  <a:gd name="T4" fmla="*/ 3234 w 5216"/>
                  <a:gd name="T5" fmla="*/ 4814 h 5746"/>
                  <a:gd name="T6" fmla="*/ 2177 w 5216"/>
                  <a:gd name="T7" fmla="*/ 5379 h 5746"/>
                  <a:gd name="T8" fmla="*/ 2034 w 5216"/>
                  <a:gd name="T9" fmla="*/ 4999 h 5746"/>
                  <a:gd name="T10" fmla="*/ 1988 w 5216"/>
                  <a:gd name="T11" fmla="*/ 4809 h 5746"/>
                  <a:gd name="T12" fmla="*/ 5024 w 5216"/>
                  <a:gd name="T13" fmla="*/ 3173 h 5746"/>
                  <a:gd name="T14" fmla="*/ 193 w 5216"/>
                  <a:gd name="T15" fmla="*/ 3441 h 5746"/>
                  <a:gd name="T16" fmla="*/ 2552 w 5216"/>
                  <a:gd name="T17" fmla="*/ 198 h 5746"/>
                  <a:gd name="T18" fmla="*/ 2345 w 5216"/>
                  <a:gd name="T19" fmla="*/ 314 h 5746"/>
                  <a:gd name="T20" fmla="*/ 2202 w 5216"/>
                  <a:gd name="T21" fmla="*/ 550 h 5746"/>
                  <a:gd name="T22" fmla="*/ 2148 w 5216"/>
                  <a:gd name="T23" fmla="*/ 866 h 5746"/>
                  <a:gd name="T24" fmla="*/ 2165 w 5216"/>
                  <a:gd name="T25" fmla="*/ 4709 h 5746"/>
                  <a:gd name="T26" fmla="*/ 2247 w 5216"/>
                  <a:gd name="T27" fmla="*/ 5043 h 5746"/>
                  <a:gd name="T28" fmla="*/ 2370 w 5216"/>
                  <a:gd name="T29" fmla="*/ 5326 h 5746"/>
                  <a:gd name="T30" fmla="*/ 2508 w 5216"/>
                  <a:gd name="T31" fmla="*/ 5508 h 5746"/>
                  <a:gd name="T32" fmla="*/ 2643 w 5216"/>
                  <a:gd name="T33" fmla="*/ 5549 h 5746"/>
                  <a:gd name="T34" fmla="*/ 2783 w 5216"/>
                  <a:gd name="T35" fmla="*/ 5433 h 5746"/>
                  <a:gd name="T36" fmla="*/ 2917 w 5216"/>
                  <a:gd name="T37" fmla="*/ 5195 h 5746"/>
                  <a:gd name="T38" fmla="*/ 3023 w 5216"/>
                  <a:gd name="T39" fmla="*/ 4877 h 5746"/>
                  <a:gd name="T40" fmla="*/ 3072 w 5216"/>
                  <a:gd name="T41" fmla="*/ 4560 h 5746"/>
                  <a:gd name="T42" fmla="*/ 3060 w 5216"/>
                  <a:gd name="T43" fmla="*/ 700 h 5746"/>
                  <a:gd name="T44" fmla="*/ 2957 w 5216"/>
                  <a:gd name="T45" fmla="*/ 419 h 5746"/>
                  <a:gd name="T46" fmla="*/ 2778 w 5216"/>
                  <a:gd name="T47" fmla="*/ 238 h 5746"/>
                  <a:gd name="T48" fmla="*/ 2610 w 5216"/>
                  <a:gd name="T49" fmla="*/ 0 h 5746"/>
                  <a:gd name="T50" fmla="*/ 2869 w 5216"/>
                  <a:gd name="T51" fmla="*/ 69 h 5746"/>
                  <a:gd name="T52" fmla="*/ 3085 w 5216"/>
                  <a:gd name="T53" fmla="*/ 265 h 5746"/>
                  <a:gd name="T54" fmla="*/ 3232 w 5216"/>
                  <a:gd name="T55" fmla="*/ 586 h 5746"/>
                  <a:gd name="T56" fmla="*/ 3267 w 5216"/>
                  <a:gd name="T57" fmla="*/ 1935 h 5746"/>
                  <a:gd name="T58" fmla="*/ 3682 w 5216"/>
                  <a:gd name="T59" fmla="*/ 2061 h 5746"/>
                  <a:gd name="T60" fmla="*/ 3815 w 5216"/>
                  <a:gd name="T61" fmla="*/ 2031 h 5746"/>
                  <a:gd name="T62" fmla="*/ 3917 w 5216"/>
                  <a:gd name="T63" fmla="*/ 2133 h 5746"/>
                  <a:gd name="T64" fmla="*/ 4264 w 5216"/>
                  <a:gd name="T65" fmla="*/ 2470 h 5746"/>
                  <a:gd name="T66" fmla="*/ 4386 w 5216"/>
                  <a:gd name="T67" fmla="*/ 2402 h 5746"/>
                  <a:gd name="T68" fmla="*/ 4512 w 5216"/>
                  <a:gd name="T69" fmla="*/ 2474 h 5746"/>
                  <a:gd name="T70" fmla="*/ 5167 w 5216"/>
                  <a:gd name="T71" fmla="*/ 3035 h 5746"/>
                  <a:gd name="T72" fmla="*/ 5216 w 5216"/>
                  <a:gd name="T73" fmla="*/ 3119 h 5746"/>
                  <a:gd name="T74" fmla="*/ 5176 w 5216"/>
                  <a:gd name="T75" fmla="*/ 3651 h 5746"/>
                  <a:gd name="T76" fmla="*/ 3267 w 5216"/>
                  <a:gd name="T77" fmla="*/ 3077 h 5746"/>
                  <a:gd name="T78" fmla="*/ 3857 w 5216"/>
                  <a:gd name="T79" fmla="*/ 5178 h 5746"/>
                  <a:gd name="T80" fmla="*/ 3864 w 5216"/>
                  <a:gd name="T81" fmla="*/ 5505 h 5746"/>
                  <a:gd name="T82" fmla="*/ 3773 w 5216"/>
                  <a:gd name="T83" fmla="*/ 5571 h 5746"/>
                  <a:gd name="T84" fmla="*/ 2801 w 5216"/>
                  <a:gd name="T85" fmla="*/ 5683 h 5746"/>
                  <a:gd name="T86" fmla="*/ 2610 w 5216"/>
                  <a:gd name="T87" fmla="*/ 5746 h 5746"/>
                  <a:gd name="T88" fmla="*/ 2421 w 5216"/>
                  <a:gd name="T89" fmla="*/ 5683 h 5746"/>
                  <a:gd name="T90" fmla="*/ 1442 w 5216"/>
                  <a:gd name="T91" fmla="*/ 5571 h 5746"/>
                  <a:gd name="T92" fmla="*/ 1351 w 5216"/>
                  <a:gd name="T93" fmla="*/ 5505 h 5746"/>
                  <a:gd name="T94" fmla="*/ 1359 w 5216"/>
                  <a:gd name="T95" fmla="*/ 5178 h 5746"/>
                  <a:gd name="T96" fmla="*/ 1955 w 5216"/>
                  <a:gd name="T97" fmla="*/ 3075 h 5746"/>
                  <a:gd name="T98" fmla="*/ 40 w 5216"/>
                  <a:gd name="T99" fmla="*/ 3651 h 5746"/>
                  <a:gd name="T100" fmla="*/ 0 w 5216"/>
                  <a:gd name="T101" fmla="*/ 3119 h 5746"/>
                  <a:gd name="T102" fmla="*/ 47 w 5216"/>
                  <a:gd name="T103" fmla="*/ 3035 h 5746"/>
                  <a:gd name="T104" fmla="*/ 704 w 5216"/>
                  <a:gd name="T105" fmla="*/ 2474 h 5746"/>
                  <a:gd name="T106" fmla="*/ 829 w 5216"/>
                  <a:gd name="T107" fmla="*/ 2402 h 5746"/>
                  <a:gd name="T108" fmla="*/ 953 w 5216"/>
                  <a:gd name="T109" fmla="*/ 2470 h 5746"/>
                  <a:gd name="T110" fmla="*/ 1298 w 5216"/>
                  <a:gd name="T111" fmla="*/ 2133 h 5746"/>
                  <a:gd name="T112" fmla="*/ 1400 w 5216"/>
                  <a:gd name="T113" fmla="*/ 2031 h 5746"/>
                  <a:gd name="T114" fmla="*/ 1533 w 5216"/>
                  <a:gd name="T115" fmla="*/ 2061 h 5746"/>
                  <a:gd name="T116" fmla="*/ 1955 w 5216"/>
                  <a:gd name="T117" fmla="*/ 1931 h 5746"/>
                  <a:gd name="T118" fmla="*/ 1990 w 5216"/>
                  <a:gd name="T119" fmla="*/ 586 h 5746"/>
                  <a:gd name="T120" fmla="*/ 2137 w 5216"/>
                  <a:gd name="T121" fmla="*/ 265 h 5746"/>
                  <a:gd name="T122" fmla="*/ 2353 w 5216"/>
                  <a:gd name="T123" fmla="*/ 69 h 5746"/>
                  <a:gd name="T124" fmla="*/ 2610 w 5216"/>
                  <a:gd name="T125" fmla="*/ 0 h 5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216" h="5746">
                    <a:moveTo>
                      <a:pt x="3234" y="4814"/>
                    </a:moveTo>
                    <a:lnTo>
                      <a:pt x="3230" y="4826"/>
                    </a:lnTo>
                    <a:lnTo>
                      <a:pt x="3230" y="4826"/>
                    </a:lnTo>
                    <a:lnTo>
                      <a:pt x="3213" y="4910"/>
                    </a:lnTo>
                    <a:lnTo>
                      <a:pt x="3188" y="4999"/>
                    </a:lnTo>
                    <a:lnTo>
                      <a:pt x="3160" y="5094"/>
                    </a:lnTo>
                    <a:lnTo>
                      <a:pt x="3127" y="5190"/>
                    </a:lnTo>
                    <a:lnTo>
                      <a:pt x="3088" y="5286"/>
                    </a:lnTo>
                    <a:lnTo>
                      <a:pt x="3044" y="5379"/>
                    </a:lnTo>
                    <a:lnTo>
                      <a:pt x="3677" y="5379"/>
                    </a:lnTo>
                    <a:lnTo>
                      <a:pt x="3677" y="5265"/>
                    </a:lnTo>
                    <a:lnTo>
                      <a:pt x="3234" y="4814"/>
                    </a:lnTo>
                    <a:close/>
                    <a:moveTo>
                      <a:pt x="1988" y="4809"/>
                    </a:moveTo>
                    <a:lnTo>
                      <a:pt x="1538" y="5265"/>
                    </a:lnTo>
                    <a:lnTo>
                      <a:pt x="1538" y="5379"/>
                    </a:lnTo>
                    <a:lnTo>
                      <a:pt x="2177" y="5379"/>
                    </a:lnTo>
                    <a:lnTo>
                      <a:pt x="2134" y="5286"/>
                    </a:lnTo>
                    <a:lnTo>
                      <a:pt x="2095" y="5190"/>
                    </a:lnTo>
                    <a:lnTo>
                      <a:pt x="2062" y="5094"/>
                    </a:lnTo>
                    <a:lnTo>
                      <a:pt x="2034" y="4999"/>
                    </a:lnTo>
                    <a:lnTo>
                      <a:pt x="2009" y="4910"/>
                    </a:lnTo>
                    <a:lnTo>
                      <a:pt x="1992" y="4826"/>
                    </a:lnTo>
                    <a:lnTo>
                      <a:pt x="1992" y="4826"/>
                    </a:lnTo>
                    <a:lnTo>
                      <a:pt x="1988" y="4809"/>
                    </a:lnTo>
                    <a:close/>
                    <a:moveTo>
                      <a:pt x="3267" y="2155"/>
                    </a:moveTo>
                    <a:lnTo>
                      <a:pt x="3267" y="2874"/>
                    </a:lnTo>
                    <a:lnTo>
                      <a:pt x="5024" y="3441"/>
                    </a:lnTo>
                    <a:lnTo>
                      <a:pt x="5024" y="3173"/>
                    </a:lnTo>
                    <a:lnTo>
                      <a:pt x="3267" y="2155"/>
                    </a:lnTo>
                    <a:close/>
                    <a:moveTo>
                      <a:pt x="1950" y="2155"/>
                    </a:moveTo>
                    <a:lnTo>
                      <a:pt x="193" y="3173"/>
                    </a:lnTo>
                    <a:lnTo>
                      <a:pt x="193" y="3441"/>
                    </a:lnTo>
                    <a:lnTo>
                      <a:pt x="1950" y="2874"/>
                    </a:lnTo>
                    <a:lnTo>
                      <a:pt x="1950" y="2155"/>
                    </a:lnTo>
                    <a:close/>
                    <a:moveTo>
                      <a:pt x="2610" y="193"/>
                    </a:moveTo>
                    <a:lnTo>
                      <a:pt x="2552" y="198"/>
                    </a:lnTo>
                    <a:lnTo>
                      <a:pt x="2496" y="212"/>
                    </a:lnTo>
                    <a:lnTo>
                      <a:pt x="2444" y="238"/>
                    </a:lnTo>
                    <a:lnTo>
                      <a:pt x="2393" y="272"/>
                    </a:lnTo>
                    <a:lnTo>
                      <a:pt x="2345" y="314"/>
                    </a:lnTo>
                    <a:lnTo>
                      <a:pt x="2303" y="363"/>
                    </a:lnTo>
                    <a:lnTo>
                      <a:pt x="2265" y="419"/>
                    </a:lnTo>
                    <a:lnTo>
                      <a:pt x="2230" y="481"/>
                    </a:lnTo>
                    <a:lnTo>
                      <a:pt x="2202" y="550"/>
                    </a:lnTo>
                    <a:lnTo>
                      <a:pt x="2179" y="623"/>
                    </a:lnTo>
                    <a:lnTo>
                      <a:pt x="2162" y="700"/>
                    </a:lnTo>
                    <a:lnTo>
                      <a:pt x="2151" y="782"/>
                    </a:lnTo>
                    <a:lnTo>
                      <a:pt x="2148" y="866"/>
                    </a:lnTo>
                    <a:lnTo>
                      <a:pt x="2148" y="4494"/>
                    </a:lnTo>
                    <a:lnTo>
                      <a:pt x="2149" y="4560"/>
                    </a:lnTo>
                    <a:lnTo>
                      <a:pt x="2155" y="4632"/>
                    </a:lnTo>
                    <a:lnTo>
                      <a:pt x="2165" y="4709"/>
                    </a:lnTo>
                    <a:lnTo>
                      <a:pt x="2179" y="4788"/>
                    </a:lnTo>
                    <a:lnTo>
                      <a:pt x="2198" y="4877"/>
                    </a:lnTo>
                    <a:lnTo>
                      <a:pt x="2221" y="4961"/>
                    </a:lnTo>
                    <a:lnTo>
                      <a:pt x="2247" y="5043"/>
                    </a:lnTo>
                    <a:lnTo>
                      <a:pt x="2274" y="5122"/>
                    </a:lnTo>
                    <a:lnTo>
                      <a:pt x="2305" y="5195"/>
                    </a:lnTo>
                    <a:lnTo>
                      <a:pt x="2337" y="5264"/>
                    </a:lnTo>
                    <a:lnTo>
                      <a:pt x="2370" y="5326"/>
                    </a:lnTo>
                    <a:lnTo>
                      <a:pt x="2403" y="5384"/>
                    </a:lnTo>
                    <a:lnTo>
                      <a:pt x="2438" y="5433"/>
                    </a:lnTo>
                    <a:lnTo>
                      <a:pt x="2473" y="5475"/>
                    </a:lnTo>
                    <a:lnTo>
                      <a:pt x="2508" y="5508"/>
                    </a:lnTo>
                    <a:lnTo>
                      <a:pt x="2543" y="5533"/>
                    </a:lnTo>
                    <a:lnTo>
                      <a:pt x="2578" y="5549"/>
                    </a:lnTo>
                    <a:lnTo>
                      <a:pt x="2610" y="5554"/>
                    </a:lnTo>
                    <a:lnTo>
                      <a:pt x="2643" y="5549"/>
                    </a:lnTo>
                    <a:lnTo>
                      <a:pt x="2678" y="5533"/>
                    </a:lnTo>
                    <a:lnTo>
                      <a:pt x="2713" y="5508"/>
                    </a:lnTo>
                    <a:lnTo>
                      <a:pt x="2748" y="5475"/>
                    </a:lnTo>
                    <a:lnTo>
                      <a:pt x="2783" y="5433"/>
                    </a:lnTo>
                    <a:lnTo>
                      <a:pt x="2818" y="5384"/>
                    </a:lnTo>
                    <a:lnTo>
                      <a:pt x="2852" y="5326"/>
                    </a:lnTo>
                    <a:lnTo>
                      <a:pt x="2885" y="5264"/>
                    </a:lnTo>
                    <a:lnTo>
                      <a:pt x="2917" y="5195"/>
                    </a:lnTo>
                    <a:lnTo>
                      <a:pt x="2946" y="5122"/>
                    </a:lnTo>
                    <a:lnTo>
                      <a:pt x="2974" y="5043"/>
                    </a:lnTo>
                    <a:lnTo>
                      <a:pt x="3001" y="4961"/>
                    </a:lnTo>
                    <a:lnTo>
                      <a:pt x="3023" y="4877"/>
                    </a:lnTo>
                    <a:lnTo>
                      <a:pt x="3043" y="4788"/>
                    </a:lnTo>
                    <a:lnTo>
                      <a:pt x="3057" y="4709"/>
                    </a:lnTo>
                    <a:lnTo>
                      <a:pt x="3065" y="4632"/>
                    </a:lnTo>
                    <a:lnTo>
                      <a:pt x="3072" y="4560"/>
                    </a:lnTo>
                    <a:lnTo>
                      <a:pt x="3074" y="4494"/>
                    </a:lnTo>
                    <a:lnTo>
                      <a:pt x="3074" y="866"/>
                    </a:lnTo>
                    <a:lnTo>
                      <a:pt x="3071" y="782"/>
                    </a:lnTo>
                    <a:lnTo>
                      <a:pt x="3060" y="700"/>
                    </a:lnTo>
                    <a:lnTo>
                      <a:pt x="3043" y="623"/>
                    </a:lnTo>
                    <a:lnTo>
                      <a:pt x="3020" y="550"/>
                    </a:lnTo>
                    <a:lnTo>
                      <a:pt x="2992" y="481"/>
                    </a:lnTo>
                    <a:lnTo>
                      <a:pt x="2957" y="419"/>
                    </a:lnTo>
                    <a:lnTo>
                      <a:pt x="2918" y="363"/>
                    </a:lnTo>
                    <a:lnTo>
                      <a:pt x="2876" y="314"/>
                    </a:lnTo>
                    <a:lnTo>
                      <a:pt x="2829" y="272"/>
                    </a:lnTo>
                    <a:lnTo>
                      <a:pt x="2778" y="238"/>
                    </a:lnTo>
                    <a:lnTo>
                      <a:pt x="2726" y="212"/>
                    </a:lnTo>
                    <a:lnTo>
                      <a:pt x="2670" y="198"/>
                    </a:lnTo>
                    <a:lnTo>
                      <a:pt x="2610" y="193"/>
                    </a:lnTo>
                    <a:close/>
                    <a:moveTo>
                      <a:pt x="2610" y="0"/>
                    </a:moveTo>
                    <a:lnTo>
                      <a:pt x="2678" y="4"/>
                    </a:lnTo>
                    <a:lnTo>
                      <a:pt x="2743" y="18"/>
                    </a:lnTo>
                    <a:lnTo>
                      <a:pt x="2808" y="39"/>
                    </a:lnTo>
                    <a:lnTo>
                      <a:pt x="2869" y="69"/>
                    </a:lnTo>
                    <a:lnTo>
                      <a:pt x="2927" y="107"/>
                    </a:lnTo>
                    <a:lnTo>
                      <a:pt x="2983" y="153"/>
                    </a:lnTo>
                    <a:lnTo>
                      <a:pt x="3036" y="205"/>
                    </a:lnTo>
                    <a:lnTo>
                      <a:pt x="3085" y="265"/>
                    </a:lnTo>
                    <a:lnTo>
                      <a:pt x="3132" y="338"/>
                    </a:lnTo>
                    <a:lnTo>
                      <a:pt x="3172" y="415"/>
                    </a:lnTo>
                    <a:lnTo>
                      <a:pt x="3206" y="499"/>
                    </a:lnTo>
                    <a:lnTo>
                      <a:pt x="3232" y="586"/>
                    </a:lnTo>
                    <a:lnTo>
                      <a:pt x="3251" y="677"/>
                    </a:lnTo>
                    <a:lnTo>
                      <a:pt x="3263" y="770"/>
                    </a:lnTo>
                    <a:lnTo>
                      <a:pt x="3267" y="866"/>
                    </a:lnTo>
                    <a:lnTo>
                      <a:pt x="3267" y="1935"/>
                    </a:lnTo>
                    <a:lnTo>
                      <a:pt x="3633" y="2147"/>
                    </a:lnTo>
                    <a:lnTo>
                      <a:pt x="3643" y="2113"/>
                    </a:lnTo>
                    <a:lnTo>
                      <a:pt x="3661" y="2085"/>
                    </a:lnTo>
                    <a:lnTo>
                      <a:pt x="3682" y="2061"/>
                    </a:lnTo>
                    <a:lnTo>
                      <a:pt x="3710" y="2042"/>
                    </a:lnTo>
                    <a:lnTo>
                      <a:pt x="3742" y="2031"/>
                    </a:lnTo>
                    <a:lnTo>
                      <a:pt x="3777" y="2026"/>
                    </a:lnTo>
                    <a:lnTo>
                      <a:pt x="3815" y="2031"/>
                    </a:lnTo>
                    <a:lnTo>
                      <a:pt x="3850" y="2047"/>
                    </a:lnTo>
                    <a:lnTo>
                      <a:pt x="3880" y="2070"/>
                    </a:lnTo>
                    <a:lnTo>
                      <a:pt x="3903" y="2098"/>
                    </a:lnTo>
                    <a:lnTo>
                      <a:pt x="3917" y="2133"/>
                    </a:lnTo>
                    <a:lnTo>
                      <a:pt x="3922" y="2171"/>
                    </a:lnTo>
                    <a:lnTo>
                      <a:pt x="3922" y="2315"/>
                    </a:lnTo>
                    <a:lnTo>
                      <a:pt x="4248" y="2503"/>
                    </a:lnTo>
                    <a:lnTo>
                      <a:pt x="4264" y="2470"/>
                    </a:lnTo>
                    <a:lnTo>
                      <a:pt x="4286" y="2442"/>
                    </a:lnTo>
                    <a:lnTo>
                      <a:pt x="4316" y="2419"/>
                    </a:lnTo>
                    <a:lnTo>
                      <a:pt x="4349" y="2407"/>
                    </a:lnTo>
                    <a:lnTo>
                      <a:pt x="4386" y="2402"/>
                    </a:lnTo>
                    <a:lnTo>
                      <a:pt x="4425" y="2407"/>
                    </a:lnTo>
                    <a:lnTo>
                      <a:pt x="4460" y="2421"/>
                    </a:lnTo>
                    <a:lnTo>
                      <a:pt x="4490" y="2444"/>
                    </a:lnTo>
                    <a:lnTo>
                      <a:pt x="4512" y="2474"/>
                    </a:lnTo>
                    <a:lnTo>
                      <a:pt x="4526" y="2509"/>
                    </a:lnTo>
                    <a:lnTo>
                      <a:pt x="4532" y="2547"/>
                    </a:lnTo>
                    <a:lnTo>
                      <a:pt x="4532" y="2668"/>
                    </a:lnTo>
                    <a:lnTo>
                      <a:pt x="5167" y="3035"/>
                    </a:lnTo>
                    <a:lnTo>
                      <a:pt x="5188" y="3051"/>
                    </a:lnTo>
                    <a:lnTo>
                      <a:pt x="5202" y="3070"/>
                    </a:lnTo>
                    <a:lnTo>
                      <a:pt x="5213" y="3093"/>
                    </a:lnTo>
                    <a:lnTo>
                      <a:pt x="5216" y="3119"/>
                    </a:lnTo>
                    <a:lnTo>
                      <a:pt x="5216" y="3574"/>
                    </a:lnTo>
                    <a:lnTo>
                      <a:pt x="5211" y="3604"/>
                    </a:lnTo>
                    <a:lnTo>
                      <a:pt x="5197" y="3630"/>
                    </a:lnTo>
                    <a:lnTo>
                      <a:pt x="5176" y="3651"/>
                    </a:lnTo>
                    <a:lnTo>
                      <a:pt x="5150" y="3665"/>
                    </a:lnTo>
                    <a:lnTo>
                      <a:pt x="5120" y="3668"/>
                    </a:lnTo>
                    <a:lnTo>
                      <a:pt x="5090" y="3665"/>
                    </a:lnTo>
                    <a:lnTo>
                      <a:pt x="3267" y="3077"/>
                    </a:lnTo>
                    <a:lnTo>
                      <a:pt x="3267" y="4494"/>
                    </a:lnTo>
                    <a:lnTo>
                      <a:pt x="3263" y="4573"/>
                    </a:lnTo>
                    <a:lnTo>
                      <a:pt x="3841" y="5159"/>
                    </a:lnTo>
                    <a:lnTo>
                      <a:pt x="3857" y="5178"/>
                    </a:lnTo>
                    <a:lnTo>
                      <a:pt x="3866" y="5201"/>
                    </a:lnTo>
                    <a:lnTo>
                      <a:pt x="3869" y="5225"/>
                    </a:lnTo>
                    <a:lnTo>
                      <a:pt x="3869" y="5475"/>
                    </a:lnTo>
                    <a:lnTo>
                      <a:pt x="3864" y="5505"/>
                    </a:lnTo>
                    <a:lnTo>
                      <a:pt x="3850" y="5531"/>
                    </a:lnTo>
                    <a:lnTo>
                      <a:pt x="3829" y="5552"/>
                    </a:lnTo>
                    <a:lnTo>
                      <a:pt x="3803" y="5566"/>
                    </a:lnTo>
                    <a:lnTo>
                      <a:pt x="3773" y="5571"/>
                    </a:lnTo>
                    <a:lnTo>
                      <a:pt x="2920" y="5571"/>
                    </a:lnTo>
                    <a:lnTo>
                      <a:pt x="2883" y="5613"/>
                    </a:lnTo>
                    <a:lnTo>
                      <a:pt x="2843" y="5652"/>
                    </a:lnTo>
                    <a:lnTo>
                      <a:pt x="2801" y="5683"/>
                    </a:lnTo>
                    <a:lnTo>
                      <a:pt x="2755" y="5710"/>
                    </a:lnTo>
                    <a:lnTo>
                      <a:pt x="2710" y="5731"/>
                    </a:lnTo>
                    <a:lnTo>
                      <a:pt x="2661" y="5741"/>
                    </a:lnTo>
                    <a:lnTo>
                      <a:pt x="2610" y="5746"/>
                    </a:lnTo>
                    <a:lnTo>
                      <a:pt x="2561" y="5741"/>
                    </a:lnTo>
                    <a:lnTo>
                      <a:pt x="2512" y="5731"/>
                    </a:lnTo>
                    <a:lnTo>
                      <a:pt x="2466" y="5710"/>
                    </a:lnTo>
                    <a:lnTo>
                      <a:pt x="2421" y="5683"/>
                    </a:lnTo>
                    <a:lnTo>
                      <a:pt x="2379" y="5652"/>
                    </a:lnTo>
                    <a:lnTo>
                      <a:pt x="2338" y="5613"/>
                    </a:lnTo>
                    <a:lnTo>
                      <a:pt x="2302" y="5571"/>
                    </a:lnTo>
                    <a:lnTo>
                      <a:pt x="1442" y="5571"/>
                    </a:lnTo>
                    <a:lnTo>
                      <a:pt x="1412" y="5566"/>
                    </a:lnTo>
                    <a:lnTo>
                      <a:pt x="1386" y="5552"/>
                    </a:lnTo>
                    <a:lnTo>
                      <a:pt x="1365" y="5531"/>
                    </a:lnTo>
                    <a:lnTo>
                      <a:pt x="1351" y="5505"/>
                    </a:lnTo>
                    <a:lnTo>
                      <a:pt x="1347" y="5475"/>
                    </a:lnTo>
                    <a:lnTo>
                      <a:pt x="1347" y="5225"/>
                    </a:lnTo>
                    <a:lnTo>
                      <a:pt x="1349" y="5201"/>
                    </a:lnTo>
                    <a:lnTo>
                      <a:pt x="1359" y="5178"/>
                    </a:lnTo>
                    <a:lnTo>
                      <a:pt x="1373" y="5159"/>
                    </a:lnTo>
                    <a:lnTo>
                      <a:pt x="1957" y="4566"/>
                    </a:lnTo>
                    <a:lnTo>
                      <a:pt x="1955" y="4494"/>
                    </a:lnTo>
                    <a:lnTo>
                      <a:pt x="1955" y="3075"/>
                    </a:lnTo>
                    <a:lnTo>
                      <a:pt x="126" y="3665"/>
                    </a:lnTo>
                    <a:lnTo>
                      <a:pt x="96" y="3668"/>
                    </a:lnTo>
                    <a:lnTo>
                      <a:pt x="67" y="3665"/>
                    </a:lnTo>
                    <a:lnTo>
                      <a:pt x="40" y="3651"/>
                    </a:lnTo>
                    <a:lnTo>
                      <a:pt x="18" y="3630"/>
                    </a:lnTo>
                    <a:lnTo>
                      <a:pt x="5" y="3604"/>
                    </a:lnTo>
                    <a:lnTo>
                      <a:pt x="0" y="3574"/>
                    </a:lnTo>
                    <a:lnTo>
                      <a:pt x="0" y="3119"/>
                    </a:lnTo>
                    <a:lnTo>
                      <a:pt x="4" y="3093"/>
                    </a:lnTo>
                    <a:lnTo>
                      <a:pt x="12" y="3070"/>
                    </a:lnTo>
                    <a:lnTo>
                      <a:pt x="28" y="3051"/>
                    </a:lnTo>
                    <a:lnTo>
                      <a:pt x="47" y="3035"/>
                    </a:lnTo>
                    <a:lnTo>
                      <a:pt x="683" y="2668"/>
                    </a:lnTo>
                    <a:lnTo>
                      <a:pt x="683" y="2547"/>
                    </a:lnTo>
                    <a:lnTo>
                      <a:pt x="688" y="2509"/>
                    </a:lnTo>
                    <a:lnTo>
                      <a:pt x="704" y="2474"/>
                    </a:lnTo>
                    <a:lnTo>
                      <a:pt x="727" y="2444"/>
                    </a:lnTo>
                    <a:lnTo>
                      <a:pt x="755" y="2421"/>
                    </a:lnTo>
                    <a:lnTo>
                      <a:pt x="790" y="2407"/>
                    </a:lnTo>
                    <a:lnTo>
                      <a:pt x="829" y="2402"/>
                    </a:lnTo>
                    <a:lnTo>
                      <a:pt x="867" y="2407"/>
                    </a:lnTo>
                    <a:lnTo>
                      <a:pt x="900" y="2421"/>
                    </a:lnTo>
                    <a:lnTo>
                      <a:pt x="930" y="2442"/>
                    </a:lnTo>
                    <a:lnTo>
                      <a:pt x="953" y="2470"/>
                    </a:lnTo>
                    <a:lnTo>
                      <a:pt x="967" y="2503"/>
                    </a:lnTo>
                    <a:lnTo>
                      <a:pt x="1293" y="2315"/>
                    </a:lnTo>
                    <a:lnTo>
                      <a:pt x="1293" y="2171"/>
                    </a:lnTo>
                    <a:lnTo>
                      <a:pt x="1298" y="2133"/>
                    </a:lnTo>
                    <a:lnTo>
                      <a:pt x="1314" y="2098"/>
                    </a:lnTo>
                    <a:lnTo>
                      <a:pt x="1337" y="2070"/>
                    </a:lnTo>
                    <a:lnTo>
                      <a:pt x="1365" y="2047"/>
                    </a:lnTo>
                    <a:lnTo>
                      <a:pt x="1400" y="2031"/>
                    </a:lnTo>
                    <a:lnTo>
                      <a:pt x="1438" y="2026"/>
                    </a:lnTo>
                    <a:lnTo>
                      <a:pt x="1473" y="2031"/>
                    </a:lnTo>
                    <a:lnTo>
                      <a:pt x="1505" y="2042"/>
                    </a:lnTo>
                    <a:lnTo>
                      <a:pt x="1533" y="2061"/>
                    </a:lnTo>
                    <a:lnTo>
                      <a:pt x="1555" y="2085"/>
                    </a:lnTo>
                    <a:lnTo>
                      <a:pt x="1573" y="2113"/>
                    </a:lnTo>
                    <a:lnTo>
                      <a:pt x="1582" y="2147"/>
                    </a:lnTo>
                    <a:lnTo>
                      <a:pt x="1955" y="1931"/>
                    </a:lnTo>
                    <a:lnTo>
                      <a:pt x="1955" y="866"/>
                    </a:lnTo>
                    <a:lnTo>
                      <a:pt x="1958" y="770"/>
                    </a:lnTo>
                    <a:lnTo>
                      <a:pt x="1971" y="677"/>
                    </a:lnTo>
                    <a:lnTo>
                      <a:pt x="1990" y="586"/>
                    </a:lnTo>
                    <a:lnTo>
                      <a:pt x="2016" y="499"/>
                    </a:lnTo>
                    <a:lnTo>
                      <a:pt x="2049" y="415"/>
                    </a:lnTo>
                    <a:lnTo>
                      <a:pt x="2090" y="338"/>
                    </a:lnTo>
                    <a:lnTo>
                      <a:pt x="2137" y="265"/>
                    </a:lnTo>
                    <a:lnTo>
                      <a:pt x="2186" y="205"/>
                    </a:lnTo>
                    <a:lnTo>
                      <a:pt x="2239" y="153"/>
                    </a:lnTo>
                    <a:lnTo>
                      <a:pt x="2295" y="107"/>
                    </a:lnTo>
                    <a:lnTo>
                      <a:pt x="2353" y="69"/>
                    </a:lnTo>
                    <a:lnTo>
                      <a:pt x="2414" y="39"/>
                    </a:lnTo>
                    <a:lnTo>
                      <a:pt x="2479" y="18"/>
                    </a:lnTo>
                    <a:lnTo>
                      <a:pt x="2543" y="4"/>
                    </a:lnTo>
                    <a:lnTo>
                      <a:pt x="26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도넛 115">
                <a:extLst>
                  <a:ext uri="{FF2B5EF4-FFF2-40B4-BE49-F238E27FC236}">
                    <a16:creationId xmlns:a16="http://schemas.microsoft.com/office/drawing/2014/main" id="{B1AA53A8-E041-F14E-8263-477A26ACDF31}"/>
                  </a:ext>
                </a:extLst>
              </p:cNvPr>
              <p:cNvSpPr/>
              <p:nvPr/>
            </p:nvSpPr>
            <p:spPr>
              <a:xfrm>
                <a:off x="3501890" y="2235984"/>
                <a:ext cx="742599" cy="742599"/>
              </a:xfrm>
              <a:prstGeom prst="donut">
                <a:avLst>
                  <a:gd name="adj" fmla="val 345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662B665-A2B2-F84B-B7A2-C4B5D451BDAC}"/>
                </a:ext>
              </a:extLst>
            </p:cNvPr>
            <p:cNvGrpSpPr/>
            <p:nvPr/>
          </p:nvGrpSpPr>
          <p:grpSpPr>
            <a:xfrm>
              <a:off x="9866280" y="3550718"/>
              <a:ext cx="548508" cy="548508"/>
              <a:chOff x="4177808" y="3520656"/>
              <a:chExt cx="742599" cy="742599"/>
            </a:xfrm>
            <a:solidFill>
              <a:schemeClr val="bg1"/>
            </a:solidFill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0EFB249-B9F9-7D4F-B481-63B18D736207}"/>
                  </a:ext>
                </a:extLst>
              </p:cNvPr>
              <p:cNvGrpSpPr/>
              <p:nvPr/>
            </p:nvGrpSpPr>
            <p:grpSpPr>
              <a:xfrm>
                <a:off x="4346905" y="3777189"/>
                <a:ext cx="121468" cy="108348"/>
                <a:chOff x="-6357938" y="-1227138"/>
                <a:chExt cx="852488" cy="760413"/>
              </a:xfrm>
              <a:grpFill/>
            </p:grpSpPr>
            <p:sp>
              <p:nvSpPr>
                <p:cNvPr id="80" name="Freeform 17">
                  <a:extLst>
                    <a:ext uri="{FF2B5EF4-FFF2-40B4-BE49-F238E27FC236}">
                      <a16:creationId xmlns:a16="http://schemas.microsoft.com/office/drawing/2014/main" id="{69FCBC4D-A9B8-C642-8FBE-CC12AE209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57938" y="-995363"/>
                  <a:ext cx="155575" cy="153988"/>
                </a:xfrm>
                <a:custGeom>
                  <a:avLst/>
                  <a:gdLst>
                    <a:gd name="T0" fmla="*/ 0 w 194"/>
                    <a:gd name="T1" fmla="*/ 0 h 195"/>
                    <a:gd name="T2" fmla="*/ 6 w 194"/>
                    <a:gd name="T3" fmla="*/ 2 h 195"/>
                    <a:gd name="T4" fmla="*/ 18 w 194"/>
                    <a:gd name="T5" fmla="*/ 2 h 195"/>
                    <a:gd name="T6" fmla="*/ 37 w 194"/>
                    <a:gd name="T7" fmla="*/ 5 h 195"/>
                    <a:gd name="T8" fmla="*/ 60 w 194"/>
                    <a:gd name="T9" fmla="*/ 8 h 195"/>
                    <a:gd name="T10" fmla="*/ 85 w 194"/>
                    <a:gd name="T11" fmla="*/ 14 h 195"/>
                    <a:gd name="T12" fmla="*/ 110 w 194"/>
                    <a:gd name="T13" fmla="*/ 19 h 195"/>
                    <a:gd name="T14" fmla="*/ 134 w 194"/>
                    <a:gd name="T15" fmla="*/ 27 h 195"/>
                    <a:gd name="T16" fmla="*/ 155 w 194"/>
                    <a:gd name="T17" fmla="*/ 36 h 195"/>
                    <a:gd name="T18" fmla="*/ 169 w 194"/>
                    <a:gd name="T19" fmla="*/ 46 h 195"/>
                    <a:gd name="T20" fmla="*/ 184 w 194"/>
                    <a:gd name="T21" fmla="*/ 64 h 195"/>
                    <a:gd name="T22" fmla="*/ 191 w 194"/>
                    <a:gd name="T23" fmla="*/ 86 h 195"/>
                    <a:gd name="T24" fmla="*/ 194 w 194"/>
                    <a:gd name="T25" fmla="*/ 108 h 195"/>
                    <a:gd name="T26" fmla="*/ 191 w 194"/>
                    <a:gd name="T27" fmla="*/ 130 h 195"/>
                    <a:gd name="T28" fmla="*/ 184 w 194"/>
                    <a:gd name="T29" fmla="*/ 150 h 195"/>
                    <a:gd name="T30" fmla="*/ 169 w 194"/>
                    <a:gd name="T31" fmla="*/ 170 h 195"/>
                    <a:gd name="T32" fmla="*/ 150 w 194"/>
                    <a:gd name="T33" fmla="*/ 183 h 195"/>
                    <a:gd name="T34" fmla="*/ 130 w 194"/>
                    <a:gd name="T35" fmla="*/ 192 h 195"/>
                    <a:gd name="T36" fmla="*/ 107 w 194"/>
                    <a:gd name="T37" fmla="*/ 195 h 195"/>
                    <a:gd name="T38" fmla="*/ 85 w 194"/>
                    <a:gd name="T39" fmla="*/ 192 h 195"/>
                    <a:gd name="T40" fmla="*/ 65 w 194"/>
                    <a:gd name="T41" fmla="*/ 183 h 195"/>
                    <a:gd name="T42" fmla="*/ 46 w 194"/>
                    <a:gd name="T43" fmla="*/ 170 h 195"/>
                    <a:gd name="T44" fmla="*/ 35 w 194"/>
                    <a:gd name="T45" fmla="*/ 155 h 195"/>
                    <a:gd name="T46" fmla="*/ 26 w 194"/>
                    <a:gd name="T47" fmla="*/ 134 h 195"/>
                    <a:gd name="T48" fmla="*/ 19 w 194"/>
                    <a:gd name="T49" fmla="*/ 111 h 195"/>
                    <a:gd name="T50" fmla="*/ 13 w 194"/>
                    <a:gd name="T51" fmla="*/ 84 h 195"/>
                    <a:gd name="T52" fmla="*/ 9 w 194"/>
                    <a:gd name="T53" fmla="*/ 59 h 195"/>
                    <a:gd name="T54" fmla="*/ 4 w 194"/>
                    <a:gd name="T55" fmla="*/ 37 h 195"/>
                    <a:gd name="T56" fmla="*/ 3 w 194"/>
                    <a:gd name="T57" fmla="*/ 18 h 195"/>
                    <a:gd name="T58" fmla="*/ 1 w 194"/>
                    <a:gd name="T59" fmla="*/ 5 h 195"/>
                    <a:gd name="T60" fmla="*/ 0 w 194"/>
                    <a:gd name="T61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4" h="195">
                      <a:moveTo>
                        <a:pt x="0" y="0"/>
                      </a:moveTo>
                      <a:lnTo>
                        <a:pt x="6" y="2"/>
                      </a:lnTo>
                      <a:lnTo>
                        <a:pt x="18" y="2"/>
                      </a:lnTo>
                      <a:lnTo>
                        <a:pt x="37" y="5"/>
                      </a:lnTo>
                      <a:lnTo>
                        <a:pt x="60" y="8"/>
                      </a:lnTo>
                      <a:lnTo>
                        <a:pt x="85" y="14"/>
                      </a:lnTo>
                      <a:lnTo>
                        <a:pt x="110" y="19"/>
                      </a:lnTo>
                      <a:lnTo>
                        <a:pt x="134" y="27"/>
                      </a:lnTo>
                      <a:lnTo>
                        <a:pt x="155" y="36"/>
                      </a:lnTo>
                      <a:lnTo>
                        <a:pt x="169" y="46"/>
                      </a:lnTo>
                      <a:lnTo>
                        <a:pt x="184" y="64"/>
                      </a:lnTo>
                      <a:lnTo>
                        <a:pt x="191" y="86"/>
                      </a:lnTo>
                      <a:lnTo>
                        <a:pt x="194" y="108"/>
                      </a:lnTo>
                      <a:lnTo>
                        <a:pt x="191" y="130"/>
                      </a:lnTo>
                      <a:lnTo>
                        <a:pt x="184" y="150"/>
                      </a:lnTo>
                      <a:lnTo>
                        <a:pt x="169" y="170"/>
                      </a:lnTo>
                      <a:lnTo>
                        <a:pt x="150" y="183"/>
                      </a:lnTo>
                      <a:lnTo>
                        <a:pt x="130" y="192"/>
                      </a:lnTo>
                      <a:lnTo>
                        <a:pt x="107" y="195"/>
                      </a:lnTo>
                      <a:lnTo>
                        <a:pt x="85" y="192"/>
                      </a:lnTo>
                      <a:lnTo>
                        <a:pt x="65" y="183"/>
                      </a:lnTo>
                      <a:lnTo>
                        <a:pt x="46" y="170"/>
                      </a:lnTo>
                      <a:lnTo>
                        <a:pt x="35" y="155"/>
                      </a:lnTo>
                      <a:lnTo>
                        <a:pt x="26" y="134"/>
                      </a:lnTo>
                      <a:lnTo>
                        <a:pt x="19" y="111"/>
                      </a:lnTo>
                      <a:lnTo>
                        <a:pt x="13" y="84"/>
                      </a:lnTo>
                      <a:lnTo>
                        <a:pt x="9" y="59"/>
                      </a:lnTo>
                      <a:lnTo>
                        <a:pt x="4" y="37"/>
                      </a:lnTo>
                      <a:lnTo>
                        <a:pt x="3" y="18"/>
                      </a:lnTo>
                      <a:lnTo>
                        <a:pt x="1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1" name="Freeform 18">
                  <a:extLst>
                    <a:ext uri="{FF2B5EF4-FFF2-40B4-BE49-F238E27FC236}">
                      <a16:creationId xmlns:a16="http://schemas.microsoft.com/office/drawing/2014/main" id="{104C727C-017B-6D4D-8953-660028FE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00750" y="-949325"/>
                  <a:ext cx="153988" cy="153988"/>
                </a:xfrm>
                <a:custGeom>
                  <a:avLst/>
                  <a:gdLst>
                    <a:gd name="T0" fmla="*/ 0 w 195"/>
                    <a:gd name="T1" fmla="*/ 0 h 194"/>
                    <a:gd name="T2" fmla="*/ 5 w 195"/>
                    <a:gd name="T3" fmla="*/ 0 h 194"/>
                    <a:gd name="T4" fmla="*/ 18 w 195"/>
                    <a:gd name="T5" fmla="*/ 2 h 194"/>
                    <a:gd name="T6" fmla="*/ 37 w 195"/>
                    <a:gd name="T7" fmla="*/ 5 h 194"/>
                    <a:gd name="T8" fmla="*/ 59 w 195"/>
                    <a:gd name="T9" fmla="*/ 8 h 194"/>
                    <a:gd name="T10" fmla="*/ 84 w 195"/>
                    <a:gd name="T11" fmla="*/ 12 h 194"/>
                    <a:gd name="T12" fmla="*/ 109 w 195"/>
                    <a:gd name="T13" fmla="*/ 18 h 194"/>
                    <a:gd name="T14" fmla="*/ 134 w 195"/>
                    <a:gd name="T15" fmla="*/ 25 h 194"/>
                    <a:gd name="T16" fmla="*/ 153 w 195"/>
                    <a:gd name="T17" fmla="*/ 34 h 194"/>
                    <a:gd name="T18" fmla="*/ 168 w 195"/>
                    <a:gd name="T19" fmla="*/ 46 h 194"/>
                    <a:gd name="T20" fmla="*/ 183 w 195"/>
                    <a:gd name="T21" fmla="*/ 63 h 194"/>
                    <a:gd name="T22" fmla="*/ 192 w 195"/>
                    <a:gd name="T23" fmla="*/ 86 h 194"/>
                    <a:gd name="T24" fmla="*/ 195 w 195"/>
                    <a:gd name="T25" fmla="*/ 108 h 194"/>
                    <a:gd name="T26" fmla="*/ 192 w 195"/>
                    <a:gd name="T27" fmla="*/ 130 h 194"/>
                    <a:gd name="T28" fmla="*/ 183 w 195"/>
                    <a:gd name="T29" fmla="*/ 150 h 194"/>
                    <a:gd name="T30" fmla="*/ 168 w 195"/>
                    <a:gd name="T31" fmla="*/ 169 h 194"/>
                    <a:gd name="T32" fmla="*/ 150 w 195"/>
                    <a:gd name="T33" fmla="*/ 183 h 194"/>
                    <a:gd name="T34" fmla="*/ 130 w 195"/>
                    <a:gd name="T35" fmla="*/ 192 h 194"/>
                    <a:gd name="T36" fmla="*/ 106 w 195"/>
                    <a:gd name="T37" fmla="*/ 194 h 194"/>
                    <a:gd name="T38" fmla="*/ 84 w 195"/>
                    <a:gd name="T39" fmla="*/ 192 h 194"/>
                    <a:gd name="T40" fmla="*/ 63 w 195"/>
                    <a:gd name="T41" fmla="*/ 183 h 194"/>
                    <a:gd name="T42" fmla="*/ 46 w 195"/>
                    <a:gd name="T43" fmla="*/ 169 h 194"/>
                    <a:gd name="T44" fmla="*/ 34 w 195"/>
                    <a:gd name="T45" fmla="*/ 155 h 194"/>
                    <a:gd name="T46" fmla="*/ 25 w 195"/>
                    <a:gd name="T47" fmla="*/ 134 h 194"/>
                    <a:gd name="T48" fmla="*/ 18 w 195"/>
                    <a:gd name="T49" fmla="*/ 111 h 194"/>
                    <a:gd name="T50" fmla="*/ 12 w 195"/>
                    <a:gd name="T51" fmla="*/ 84 h 194"/>
                    <a:gd name="T52" fmla="*/ 8 w 195"/>
                    <a:gd name="T53" fmla="*/ 59 h 194"/>
                    <a:gd name="T54" fmla="*/ 5 w 195"/>
                    <a:gd name="T55" fmla="*/ 37 h 194"/>
                    <a:gd name="T56" fmla="*/ 2 w 195"/>
                    <a:gd name="T57" fmla="*/ 18 h 194"/>
                    <a:gd name="T58" fmla="*/ 0 w 195"/>
                    <a:gd name="T59" fmla="*/ 5 h 194"/>
                    <a:gd name="T60" fmla="*/ 0 w 195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8" y="2"/>
                      </a:lnTo>
                      <a:lnTo>
                        <a:pt x="37" y="5"/>
                      </a:lnTo>
                      <a:lnTo>
                        <a:pt x="59" y="8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4" y="25"/>
                      </a:lnTo>
                      <a:lnTo>
                        <a:pt x="153" y="34"/>
                      </a:lnTo>
                      <a:lnTo>
                        <a:pt x="168" y="46"/>
                      </a:lnTo>
                      <a:lnTo>
                        <a:pt x="183" y="63"/>
                      </a:lnTo>
                      <a:lnTo>
                        <a:pt x="192" y="86"/>
                      </a:lnTo>
                      <a:lnTo>
                        <a:pt x="195" y="108"/>
                      </a:lnTo>
                      <a:lnTo>
                        <a:pt x="192" y="130"/>
                      </a:lnTo>
                      <a:lnTo>
                        <a:pt x="183" y="150"/>
                      </a:lnTo>
                      <a:lnTo>
                        <a:pt x="168" y="169"/>
                      </a:lnTo>
                      <a:lnTo>
                        <a:pt x="150" y="183"/>
                      </a:lnTo>
                      <a:lnTo>
                        <a:pt x="130" y="192"/>
                      </a:lnTo>
                      <a:lnTo>
                        <a:pt x="106" y="194"/>
                      </a:lnTo>
                      <a:lnTo>
                        <a:pt x="84" y="192"/>
                      </a:lnTo>
                      <a:lnTo>
                        <a:pt x="63" y="183"/>
                      </a:lnTo>
                      <a:lnTo>
                        <a:pt x="46" y="169"/>
                      </a:lnTo>
                      <a:lnTo>
                        <a:pt x="34" y="155"/>
                      </a:lnTo>
                      <a:lnTo>
                        <a:pt x="25" y="134"/>
                      </a:lnTo>
                      <a:lnTo>
                        <a:pt x="18" y="111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5" y="37"/>
                      </a:lnTo>
                      <a:lnTo>
                        <a:pt x="2" y="18"/>
                      </a:lnTo>
                      <a:lnTo>
                        <a:pt x="0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2" name="Freeform 19">
                  <a:extLst>
                    <a:ext uri="{FF2B5EF4-FFF2-40B4-BE49-F238E27FC236}">
                      <a16:creationId xmlns:a16="http://schemas.microsoft.com/office/drawing/2014/main" id="{6AF1A79A-8A13-7D4C-A85D-CF220CB792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00750" y="-620713"/>
                  <a:ext cx="153988" cy="153988"/>
                </a:xfrm>
                <a:custGeom>
                  <a:avLst/>
                  <a:gdLst>
                    <a:gd name="T0" fmla="*/ 0 w 195"/>
                    <a:gd name="T1" fmla="*/ 0 h 194"/>
                    <a:gd name="T2" fmla="*/ 5 w 195"/>
                    <a:gd name="T3" fmla="*/ 0 h 194"/>
                    <a:gd name="T4" fmla="*/ 18 w 195"/>
                    <a:gd name="T5" fmla="*/ 1 h 194"/>
                    <a:gd name="T6" fmla="*/ 37 w 195"/>
                    <a:gd name="T7" fmla="*/ 4 h 194"/>
                    <a:gd name="T8" fmla="*/ 59 w 195"/>
                    <a:gd name="T9" fmla="*/ 7 h 194"/>
                    <a:gd name="T10" fmla="*/ 84 w 195"/>
                    <a:gd name="T11" fmla="*/ 12 h 194"/>
                    <a:gd name="T12" fmla="*/ 109 w 195"/>
                    <a:gd name="T13" fmla="*/ 18 h 194"/>
                    <a:gd name="T14" fmla="*/ 134 w 195"/>
                    <a:gd name="T15" fmla="*/ 25 h 194"/>
                    <a:gd name="T16" fmla="*/ 153 w 195"/>
                    <a:gd name="T17" fmla="*/ 34 h 194"/>
                    <a:gd name="T18" fmla="*/ 168 w 195"/>
                    <a:gd name="T19" fmla="*/ 44 h 194"/>
                    <a:gd name="T20" fmla="*/ 183 w 195"/>
                    <a:gd name="T21" fmla="*/ 63 h 194"/>
                    <a:gd name="T22" fmla="*/ 192 w 195"/>
                    <a:gd name="T23" fmla="*/ 84 h 194"/>
                    <a:gd name="T24" fmla="*/ 195 w 195"/>
                    <a:gd name="T25" fmla="*/ 106 h 194"/>
                    <a:gd name="T26" fmla="*/ 192 w 195"/>
                    <a:gd name="T27" fmla="*/ 128 h 194"/>
                    <a:gd name="T28" fmla="*/ 183 w 195"/>
                    <a:gd name="T29" fmla="*/ 150 h 194"/>
                    <a:gd name="T30" fmla="*/ 168 w 195"/>
                    <a:gd name="T31" fmla="*/ 168 h 194"/>
                    <a:gd name="T32" fmla="*/ 150 w 195"/>
                    <a:gd name="T33" fmla="*/ 182 h 194"/>
                    <a:gd name="T34" fmla="*/ 130 w 195"/>
                    <a:gd name="T35" fmla="*/ 191 h 194"/>
                    <a:gd name="T36" fmla="*/ 106 w 195"/>
                    <a:gd name="T37" fmla="*/ 194 h 194"/>
                    <a:gd name="T38" fmla="*/ 84 w 195"/>
                    <a:gd name="T39" fmla="*/ 191 h 194"/>
                    <a:gd name="T40" fmla="*/ 63 w 195"/>
                    <a:gd name="T41" fmla="*/ 182 h 194"/>
                    <a:gd name="T42" fmla="*/ 46 w 195"/>
                    <a:gd name="T43" fmla="*/ 168 h 194"/>
                    <a:gd name="T44" fmla="*/ 34 w 195"/>
                    <a:gd name="T45" fmla="*/ 153 h 194"/>
                    <a:gd name="T46" fmla="*/ 25 w 195"/>
                    <a:gd name="T47" fmla="*/ 134 h 194"/>
                    <a:gd name="T48" fmla="*/ 18 w 195"/>
                    <a:gd name="T49" fmla="*/ 109 h 194"/>
                    <a:gd name="T50" fmla="*/ 12 w 195"/>
                    <a:gd name="T51" fmla="*/ 84 h 194"/>
                    <a:gd name="T52" fmla="*/ 8 w 195"/>
                    <a:gd name="T53" fmla="*/ 59 h 194"/>
                    <a:gd name="T54" fmla="*/ 5 w 195"/>
                    <a:gd name="T55" fmla="*/ 35 h 194"/>
                    <a:gd name="T56" fmla="*/ 2 w 195"/>
                    <a:gd name="T57" fmla="*/ 18 h 194"/>
                    <a:gd name="T58" fmla="*/ 0 w 195"/>
                    <a:gd name="T59" fmla="*/ 4 h 194"/>
                    <a:gd name="T60" fmla="*/ 0 w 195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8" y="1"/>
                      </a:lnTo>
                      <a:lnTo>
                        <a:pt x="37" y="4"/>
                      </a:lnTo>
                      <a:lnTo>
                        <a:pt x="59" y="7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4" y="25"/>
                      </a:lnTo>
                      <a:lnTo>
                        <a:pt x="153" y="34"/>
                      </a:lnTo>
                      <a:lnTo>
                        <a:pt x="168" y="44"/>
                      </a:lnTo>
                      <a:lnTo>
                        <a:pt x="183" y="63"/>
                      </a:lnTo>
                      <a:lnTo>
                        <a:pt x="192" y="84"/>
                      </a:lnTo>
                      <a:lnTo>
                        <a:pt x="195" y="106"/>
                      </a:lnTo>
                      <a:lnTo>
                        <a:pt x="192" y="128"/>
                      </a:lnTo>
                      <a:lnTo>
                        <a:pt x="183" y="150"/>
                      </a:lnTo>
                      <a:lnTo>
                        <a:pt x="168" y="168"/>
                      </a:lnTo>
                      <a:lnTo>
                        <a:pt x="150" y="182"/>
                      </a:lnTo>
                      <a:lnTo>
                        <a:pt x="130" y="191"/>
                      </a:lnTo>
                      <a:lnTo>
                        <a:pt x="106" y="194"/>
                      </a:lnTo>
                      <a:lnTo>
                        <a:pt x="84" y="191"/>
                      </a:lnTo>
                      <a:lnTo>
                        <a:pt x="63" y="182"/>
                      </a:lnTo>
                      <a:lnTo>
                        <a:pt x="46" y="168"/>
                      </a:lnTo>
                      <a:lnTo>
                        <a:pt x="34" y="153"/>
                      </a:lnTo>
                      <a:lnTo>
                        <a:pt x="25" y="134"/>
                      </a:lnTo>
                      <a:lnTo>
                        <a:pt x="18" y="109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5" y="35"/>
                      </a:lnTo>
                      <a:lnTo>
                        <a:pt x="2" y="18"/>
                      </a:lnTo>
                      <a:lnTo>
                        <a:pt x="0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3" name="Freeform 20">
                  <a:extLst>
                    <a:ext uri="{FF2B5EF4-FFF2-40B4-BE49-F238E27FC236}">
                      <a16:creationId xmlns:a16="http://schemas.microsoft.com/office/drawing/2014/main" id="{A2670277-E9DE-5545-ABD7-0698CB0B9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59438" y="-871538"/>
                  <a:ext cx="153988" cy="153988"/>
                </a:xfrm>
                <a:custGeom>
                  <a:avLst/>
                  <a:gdLst>
                    <a:gd name="T0" fmla="*/ 0 w 195"/>
                    <a:gd name="T1" fmla="*/ 0 h 195"/>
                    <a:gd name="T2" fmla="*/ 5 w 195"/>
                    <a:gd name="T3" fmla="*/ 0 h 195"/>
                    <a:gd name="T4" fmla="*/ 16 w 195"/>
                    <a:gd name="T5" fmla="*/ 2 h 195"/>
                    <a:gd name="T6" fmla="*/ 36 w 195"/>
                    <a:gd name="T7" fmla="*/ 5 h 195"/>
                    <a:gd name="T8" fmla="*/ 59 w 195"/>
                    <a:gd name="T9" fmla="*/ 8 h 195"/>
                    <a:gd name="T10" fmla="*/ 84 w 195"/>
                    <a:gd name="T11" fmla="*/ 12 h 195"/>
                    <a:gd name="T12" fmla="*/ 109 w 195"/>
                    <a:gd name="T13" fmla="*/ 18 h 195"/>
                    <a:gd name="T14" fmla="*/ 133 w 195"/>
                    <a:gd name="T15" fmla="*/ 25 h 195"/>
                    <a:gd name="T16" fmla="*/ 153 w 195"/>
                    <a:gd name="T17" fmla="*/ 34 h 195"/>
                    <a:gd name="T18" fmla="*/ 168 w 195"/>
                    <a:gd name="T19" fmla="*/ 46 h 195"/>
                    <a:gd name="T20" fmla="*/ 183 w 195"/>
                    <a:gd name="T21" fmla="*/ 64 h 195"/>
                    <a:gd name="T22" fmla="*/ 192 w 195"/>
                    <a:gd name="T23" fmla="*/ 84 h 195"/>
                    <a:gd name="T24" fmla="*/ 195 w 195"/>
                    <a:gd name="T25" fmla="*/ 108 h 195"/>
                    <a:gd name="T26" fmla="*/ 192 w 195"/>
                    <a:gd name="T27" fmla="*/ 130 h 195"/>
                    <a:gd name="T28" fmla="*/ 183 w 195"/>
                    <a:gd name="T29" fmla="*/ 150 h 195"/>
                    <a:gd name="T30" fmla="*/ 168 w 195"/>
                    <a:gd name="T31" fmla="*/ 168 h 195"/>
                    <a:gd name="T32" fmla="*/ 150 w 195"/>
                    <a:gd name="T33" fmla="*/ 183 h 195"/>
                    <a:gd name="T34" fmla="*/ 128 w 195"/>
                    <a:gd name="T35" fmla="*/ 192 h 195"/>
                    <a:gd name="T36" fmla="*/ 106 w 195"/>
                    <a:gd name="T37" fmla="*/ 195 h 195"/>
                    <a:gd name="T38" fmla="*/ 84 w 195"/>
                    <a:gd name="T39" fmla="*/ 192 h 195"/>
                    <a:gd name="T40" fmla="*/ 64 w 195"/>
                    <a:gd name="T41" fmla="*/ 183 h 195"/>
                    <a:gd name="T42" fmla="*/ 44 w 195"/>
                    <a:gd name="T43" fmla="*/ 168 h 195"/>
                    <a:gd name="T44" fmla="*/ 34 w 195"/>
                    <a:gd name="T45" fmla="*/ 153 h 195"/>
                    <a:gd name="T46" fmla="*/ 25 w 195"/>
                    <a:gd name="T47" fmla="*/ 134 h 195"/>
                    <a:gd name="T48" fmla="*/ 18 w 195"/>
                    <a:gd name="T49" fmla="*/ 109 h 195"/>
                    <a:gd name="T50" fmla="*/ 12 w 195"/>
                    <a:gd name="T51" fmla="*/ 84 h 195"/>
                    <a:gd name="T52" fmla="*/ 8 w 195"/>
                    <a:gd name="T53" fmla="*/ 59 h 195"/>
                    <a:gd name="T54" fmla="*/ 3 w 195"/>
                    <a:gd name="T55" fmla="*/ 37 h 195"/>
                    <a:gd name="T56" fmla="*/ 2 w 195"/>
                    <a:gd name="T57" fmla="*/ 18 h 195"/>
                    <a:gd name="T58" fmla="*/ 0 w 195"/>
                    <a:gd name="T59" fmla="*/ 5 h 195"/>
                    <a:gd name="T60" fmla="*/ 0 w 195"/>
                    <a:gd name="T61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5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6" y="2"/>
                      </a:lnTo>
                      <a:lnTo>
                        <a:pt x="36" y="5"/>
                      </a:lnTo>
                      <a:lnTo>
                        <a:pt x="59" y="8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3" y="25"/>
                      </a:lnTo>
                      <a:lnTo>
                        <a:pt x="153" y="34"/>
                      </a:lnTo>
                      <a:lnTo>
                        <a:pt x="168" y="46"/>
                      </a:lnTo>
                      <a:lnTo>
                        <a:pt x="183" y="64"/>
                      </a:lnTo>
                      <a:lnTo>
                        <a:pt x="192" y="84"/>
                      </a:lnTo>
                      <a:lnTo>
                        <a:pt x="195" y="108"/>
                      </a:lnTo>
                      <a:lnTo>
                        <a:pt x="192" y="130"/>
                      </a:lnTo>
                      <a:lnTo>
                        <a:pt x="183" y="150"/>
                      </a:lnTo>
                      <a:lnTo>
                        <a:pt x="168" y="168"/>
                      </a:lnTo>
                      <a:lnTo>
                        <a:pt x="150" y="183"/>
                      </a:lnTo>
                      <a:lnTo>
                        <a:pt x="128" y="192"/>
                      </a:lnTo>
                      <a:lnTo>
                        <a:pt x="106" y="195"/>
                      </a:lnTo>
                      <a:lnTo>
                        <a:pt x="84" y="192"/>
                      </a:lnTo>
                      <a:lnTo>
                        <a:pt x="64" y="183"/>
                      </a:lnTo>
                      <a:lnTo>
                        <a:pt x="44" y="168"/>
                      </a:lnTo>
                      <a:lnTo>
                        <a:pt x="34" y="153"/>
                      </a:lnTo>
                      <a:lnTo>
                        <a:pt x="25" y="134"/>
                      </a:lnTo>
                      <a:lnTo>
                        <a:pt x="18" y="109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3" y="37"/>
                      </a:lnTo>
                      <a:lnTo>
                        <a:pt x="2" y="18"/>
                      </a:lnTo>
                      <a:lnTo>
                        <a:pt x="0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4" name="Freeform 21">
                  <a:extLst>
                    <a:ext uri="{FF2B5EF4-FFF2-40B4-BE49-F238E27FC236}">
                      <a16:creationId xmlns:a16="http://schemas.microsoft.com/office/drawing/2014/main" id="{1F913B9E-5C90-514E-957F-470CF4CDFC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964238" y="-1227138"/>
                  <a:ext cx="153988" cy="153988"/>
                </a:xfrm>
                <a:custGeom>
                  <a:avLst/>
                  <a:gdLst>
                    <a:gd name="T0" fmla="*/ 0 w 194"/>
                    <a:gd name="T1" fmla="*/ 0 h 194"/>
                    <a:gd name="T2" fmla="*/ 4 w 194"/>
                    <a:gd name="T3" fmla="*/ 0 h 194"/>
                    <a:gd name="T4" fmla="*/ 17 w 194"/>
                    <a:gd name="T5" fmla="*/ 1 h 194"/>
                    <a:gd name="T6" fmla="*/ 37 w 194"/>
                    <a:gd name="T7" fmla="*/ 4 h 194"/>
                    <a:gd name="T8" fmla="*/ 59 w 194"/>
                    <a:gd name="T9" fmla="*/ 7 h 194"/>
                    <a:gd name="T10" fmla="*/ 84 w 194"/>
                    <a:gd name="T11" fmla="*/ 12 h 194"/>
                    <a:gd name="T12" fmla="*/ 110 w 194"/>
                    <a:gd name="T13" fmla="*/ 17 h 194"/>
                    <a:gd name="T14" fmla="*/ 134 w 194"/>
                    <a:gd name="T15" fmla="*/ 25 h 194"/>
                    <a:gd name="T16" fmla="*/ 154 w 194"/>
                    <a:gd name="T17" fmla="*/ 34 h 194"/>
                    <a:gd name="T18" fmla="*/ 169 w 194"/>
                    <a:gd name="T19" fmla="*/ 44 h 194"/>
                    <a:gd name="T20" fmla="*/ 182 w 194"/>
                    <a:gd name="T21" fmla="*/ 63 h 194"/>
                    <a:gd name="T22" fmla="*/ 191 w 194"/>
                    <a:gd name="T23" fmla="*/ 84 h 194"/>
                    <a:gd name="T24" fmla="*/ 194 w 194"/>
                    <a:gd name="T25" fmla="*/ 106 h 194"/>
                    <a:gd name="T26" fmla="*/ 191 w 194"/>
                    <a:gd name="T27" fmla="*/ 128 h 194"/>
                    <a:gd name="T28" fmla="*/ 182 w 194"/>
                    <a:gd name="T29" fmla="*/ 150 h 194"/>
                    <a:gd name="T30" fmla="*/ 169 w 194"/>
                    <a:gd name="T31" fmla="*/ 168 h 194"/>
                    <a:gd name="T32" fmla="*/ 150 w 194"/>
                    <a:gd name="T33" fmla="*/ 182 h 194"/>
                    <a:gd name="T34" fmla="*/ 129 w 194"/>
                    <a:gd name="T35" fmla="*/ 191 h 194"/>
                    <a:gd name="T36" fmla="*/ 107 w 194"/>
                    <a:gd name="T37" fmla="*/ 194 h 194"/>
                    <a:gd name="T38" fmla="*/ 85 w 194"/>
                    <a:gd name="T39" fmla="*/ 191 h 194"/>
                    <a:gd name="T40" fmla="*/ 63 w 194"/>
                    <a:gd name="T41" fmla="*/ 182 h 194"/>
                    <a:gd name="T42" fmla="*/ 45 w 194"/>
                    <a:gd name="T43" fmla="*/ 168 h 194"/>
                    <a:gd name="T44" fmla="*/ 35 w 194"/>
                    <a:gd name="T45" fmla="*/ 153 h 194"/>
                    <a:gd name="T46" fmla="*/ 25 w 194"/>
                    <a:gd name="T47" fmla="*/ 134 h 194"/>
                    <a:gd name="T48" fmla="*/ 17 w 194"/>
                    <a:gd name="T49" fmla="*/ 109 h 194"/>
                    <a:gd name="T50" fmla="*/ 12 w 194"/>
                    <a:gd name="T51" fmla="*/ 84 h 194"/>
                    <a:gd name="T52" fmla="*/ 7 w 194"/>
                    <a:gd name="T53" fmla="*/ 59 h 194"/>
                    <a:gd name="T54" fmla="*/ 4 w 194"/>
                    <a:gd name="T55" fmla="*/ 35 h 194"/>
                    <a:gd name="T56" fmla="*/ 1 w 194"/>
                    <a:gd name="T57" fmla="*/ 17 h 194"/>
                    <a:gd name="T58" fmla="*/ 0 w 194"/>
                    <a:gd name="T59" fmla="*/ 4 h 194"/>
                    <a:gd name="T60" fmla="*/ 0 w 194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4" h="194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17" y="1"/>
                      </a:lnTo>
                      <a:lnTo>
                        <a:pt x="37" y="4"/>
                      </a:lnTo>
                      <a:lnTo>
                        <a:pt x="59" y="7"/>
                      </a:lnTo>
                      <a:lnTo>
                        <a:pt x="84" y="12"/>
                      </a:lnTo>
                      <a:lnTo>
                        <a:pt x="110" y="17"/>
                      </a:lnTo>
                      <a:lnTo>
                        <a:pt x="134" y="25"/>
                      </a:lnTo>
                      <a:lnTo>
                        <a:pt x="154" y="34"/>
                      </a:lnTo>
                      <a:lnTo>
                        <a:pt x="169" y="44"/>
                      </a:lnTo>
                      <a:lnTo>
                        <a:pt x="182" y="63"/>
                      </a:lnTo>
                      <a:lnTo>
                        <a:pt x="191" y="84"/>
                      </a:lnTo>
                      <a:lnTo>
                        <a:pt x="194" y="106"/>
                      </a:lnTo>
                      <a:lnTo>
                        <a:pt x="191" y="128"/>
                      </a:lnTo>
                      <a:lnTo>
                        <a:pt x="182" y="150"/>
                      </a:lnTo>
                      <a:lnTo>
                        <a:pt x="169" y="168"/>
                      </a:lnTo>
                      <a:lnTo>
                        <a:pt x="150" y="182"/>
                      </a:lnTo>
                      <a:lnTo>
                        <a:pt x="129" y="191"/>
                      </a:lnTo>
                      <a:lnTo>
                        <a:pt x="107" y="194"/>
                      </a:lnTo>
                      <a:lnTo>
                        <a:pt x="85" y="191"/>
                      </a:lnTo>
                      <a:lnTo>
                        <a:pt x="63" y="182"/>
                      </a:lnTo>
                      <a:lnTo>
                        <a:pt x="45" y="168"/>
                      </a:lnTo>
                      <a:lnTo>
                        <a:pt x="35" y="153"/>
                      </a:lnTo>
                      <a:lnTo>
                        <a:pt x="25" y="134"/>
                      </a:lnTo>
                      <a:lnTo>
                        <a:pt x="17" y="109"/>
                      </a:lnTo>
                      <a:lnTo>
                        <a:pt x="12" y="84"/>
                      </a:lnTo>
                      <a:lnTo>
                        <a:pt x="7" y="59"/>
                      </a:lnTo>
                      <a:lnTo>
                        <a:pt x="4" y="35"/>
                      </a:lnTo>
                      <a:lnTo>
                        <a:pt x="1" y="17"/>
                      </a:lnTo>
                      <a:lnTo>
                        <a:pt x="0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79" name="도넛 116">
                <a:extLst>
                  <a:ext uri="{FF2B5EF4-FFF2-40B4-BE49-F238E27FC236}">
                    <a16:creationId xmlns:a16="http://schemas.microsoft.com/office/drawing/2014/main" id="{04E9F539-2898-CB40-830B-1958D964DB9E}"/>
                  </a:ext>
                </a:extLst>
              </p:cNvPr>
              <p:cNvSpPr/>
              <p:nvPr/>
            </p:nvSpPr>
            <p:spPr>
              <a:xfrm>
                <a:off x="4177808" y="3520656"/>
                <a:ext cx="742599" cy="742599"/>
              </a:xfrm>
              <a:prstGeom prst="donut">
                <a:avLst>
                  <a:gd name="adj" fmla="val 345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F3CD41E1-FDC7-A548-988F-DC4E81B9BA55}"/>
                </a:ext>
              </a:extLst>
            </p:cNvPr>
            <p:cNvGrpSpPr/>
            <p:nvPr/>
          </p:nvGrpSpPr>
          <p:grpSpPr>
            <a:xfrm>
              <a:off x="9866280" y="4423783"/>
              <a:ext cx="548508" cy="548508"/>
              <a:chOff x="6473253" y="4364959"/>
              <a:chExt cx="742599" cy="742599"/>
            </a:xfrm>
          </p:grpSpPr>
          <p:sp>
            <p:nvSpPr>
              <p:cNvPr id="73" name="Freeform 31">
                <a:extLst>
                  <a:ext uri="{FF2B5EF4-FFF2-40B4-BE49-F238E27FC236}">
                    <a16:creationId xmlns:a16="http://schemas.microsoft.com/office/drawing/2014/main" id="{8D3C1CB8-3961-D047-B4E7-916D74FC9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4258" y="4505938"/>
                <a:ext cx="361414" cy="460643"/>
              </a:xfrm>
              <a:custGeom>
                <a:avLst/>
                <a:gdLst>
                  <a:gd name="T0" fmla="*/ 3575 w 3767"/>
                  <a:gd name="T1" fmla="*/ 3953 h 4800"/>
                  <a:gd name="T2" fmla="*/ 2919 w 3767"/>
                  <a:gd name="T3" fmla="*/ 4608 h 4800"/>
                  <a:gd name="T4" fmla="*/ 3575 w 3767"/>
                  <a:gd name="T5" fmla="*/ 4608 h 4800"/>
                  <a:gd name="T6" fmla="*/ 3575 w 3767"/>
                  <a:gd name="T7" fmla="*/ 3953 h 4800"/>
                  <a:gd name="T8" fmla="*/ 2919 w 3767"/>
                  <a:gd name="T9" fmla="*/ 192 h 4800"/>
                  <a:gd name="T10" fmla="*/ 3575 w 3767"/>
                  <a:gd name="T11" fmla="*/ 847 h 4800"/>
                  <a:gd name="T12" fmla="*/ 3575 w 3767"/>
                  <a:gd name="T13" fmla="*/ 192 h 4800"/>
                  <a:gd name="T14" fmla="*/ 2919 w 3767"/>
                  <a:gd name="T15" fmla="*/ 192 h 4800"/>
                  <a:gd name="T16" fmla="*/ 192 w 3767"/>
                  <a:gd name="T17" fmla="*/ 192 h 4800"/>
                  <a:gd name="T18" fmla="*/ 192 w 3767"/>
                  <a:gd name="T19" fmla="*/ 4608 h 4800"/>
                  <a:gd name="T20" fmla="*/ 2647 w 3767"/>
                  <a:gd name="T21" fmla="*/ 4608 h 4800"/>
                  <a:gd name="T22" fmla="*/ 3575 w 3767"/>
                  <a:gd name="T23" fmla="*/ 3681 h 4800"/>
                  <a:gd name="T24" fmla="*/ 3575 w 3767"/>
                  <a:gd name="T25" fmla="*/ 1119 h 4800"/>
                  <a:gd name="T26" fmla="*/ 2647 w 3767"/>
                  <a:gd name="T27" fmla="*/ 192 h 4800"/>
                  <a:gd name="T28" fmla="*/ 192 w 3767"/>
                  <a:gd name="T29" fmla="*/ 192 h 4800"/>
                  <a:gd name="T30" fmla="*/ 96 w 3767"/>
                  <a:gd name="T31" fmla="*/ 0 h 4800"/>
                  <a:gd name="T32" fmla="*/ 3671 w 3767"/>
                  <a:gd name="T33" fmla="*/ 0 h 4800"/>
                  <a:gd name="T34" fmla="*/ 3696 w 3767"/>
                  <a:gd name="T35" fmla="*/ 3 h 4800"/>
                  <a:gd name="T36" fmla="*/ 3719 w 3767"/>
                  <a:gd name="T37" fmla="*/ 13 h 4800"/>
                  <a:gd name="T38" fmla="*/ 3738 w 3767"/>
                  <a:gd name="T39" fmla="*/ 28 h 4800"/>
                  <a:gd name="T40" fmla="*/ 3754 w 3767"/>
                  <a:gd name="T41" fmla="*/ 48 h 4800"/>
                  <a:gd name="T42" fmla="*/ 3763 w 3767"/>
                  <a:gd name="T43" fmla="*/ 70 h 4800"/>
                  <a:gd name="T44" fmla="*/ 3767 w 3767"/>
                  <a:gd name="T45" fmla="*/ 96 h 4800"/>
                  <a:gd name="T46" fmla="*/ 3767 w 3767"/>
                  <a:gd name="T47" fmla="*/ 4704 h 4800"/>
                  <a:gd name="T48" fmla="*/ 3763 w 3767"/>
                  <a:gd name="T49" fmla="*/ 4730 h 4800"/>
                  <a:gd name="T50" fmla="*/ 3754 w 3767"/>
                  <a:gd name="T51" fmla="*/ 4752 h 4800"/>
                  <a:gd name="T52" fmla="*/ 3738 w 3767"/>
                  <a:gd name="T53" fmla="*/ 4772 h 4800"/>
                  <a:gd name="T54" fmla="*/ 3719 w 3767"/>
                  <a:gd name="T55" fmla="*/ 4787 h 4800"/>
                  <a:gd name="T56" fmla="*/ 3696 w 3767"/>
                  <a:gd name="T57" fmla="*/ 4797 h 4800"/>
                  <a:gd name="T58" fmla="*/ 3671 w 3767"/>
                  <a:gd name="T59" fmla="*/ 4800 h 4800"/>
                  <a:gd name="T60" fmla="*/ 96 w 3767"/>
                  <a:gd name="T61" fmla="*/ 4800 h 4800"/>
                  <a:gd name="T62" fmla="*/ 70 w 3767"/>
                  <a:gd name="T63" fmla="*/ 4797 h 4800"/>
                  <a:gd name="T64" fmla="*/ 48 w 3767"/>
                  <a:gd name="T65" fmla="*/ 4787 h 4800"/>
                  <a:gd name="T66" fmla="*/ 28 w 3767"/>
                  <a:gd name="T67" fmla="*/ 4772 h 4800"/>
                  <a:gd name="T68" fmla="*/ 13 w 3767"/>
                  <a:gd name="T69" fmla="*/ 4752 h 4800"/>
                  <a:gd name="T70" fmla="*/ 3 w 3767"/>
                  <a:gd name="T71" fmla="*/ 4730 h 4800"/>
                  <a:gd name="T72" fmla="*/ 0 w 3767"/>
                  <a:gd name="T73" fmla="*/ 4704 h 4800"/>
                  <a:gd name="T74" fmla="*/ 0 w 3767"/>
                  <a:gd name="T75" fmla="*/ 96 h 4800"/>
                  <a:gd name="T76" fmla="*/ 3 w 3767"/>
                  <a:gd name="T77" fmla="*/ 70 h 4800"/>
                  <a:gd name="T78" fmla="*/ 13 w 3767"/>
                  <a:gd name="T79" fmla="*/ 48 h 4800"/>
                  <a:gd name="T80" fmla="*/ 28 w 3767"/>
                  <a:gd name="T81" fmla="*/ 28 h 4800"/>
                  <a:gd name="T82" fmla="*/ 48 w 3767"/>
                  <a:gd name="T83" fmla="*/ 13 h 4800"/>
                  <a:gd name="T84" fmla="*/ 70 w 3767"/>
                  <a:gd name="T85" fmla="*/ 3 h 4800"/>
                  <a:gd name="T86" fmla="*/ 96 w 3767"/>
                  <a:gd name="T87" fmla="*/ 0 h 4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767" h="4800">
                    <a:moveTo>
                      <a:pt x="3575" y="3953"/>
                    </a:moveTo>
                    <a:lnTo>
                      <a:pt x="2919" y="4608"/>
                    </a:lnTo>
                    <a:lnTo>
                      <a:pt x="3575" y="4608"/>
                    </a:lnTo>
                    <a:lnTo>
                      <a:pt x="3575" y="3953"/>
                    </a:lnTo>
                    <a:close/>
                    <a:moveTo>
                      <a:pt x="2919" y="192"/>
                    </a:moveTo>
                    <a:lnTo>
                      <a:pt x="3575" y="847"/>
                    </a:lnTo>
                    <a:lnTo>
                      <a:pt x="3575" y="192"/>
                    </a:lnTo>
                    <a:lnTo>
                      <a:pt x="2919" y="192"/>
                    </a:lnTo>
                    <a:close/>
                    <a:moveTo>
                      <a:pt x="192" y="192"/>
                    </a:moveTo>
                    <a:lnTo>
                      <a:pt x="192" y="4608"/>
                    </a:lnTo>
                    <a:lnTo>
                      <a:pt x="2647" y="4608"/>
                    </a:lnTo>
                    <a:lnTo>
                      <a:pt x="3575" y="3681"/>
                    </a:lnTo>
                    <a:lnTo>
                      <a:pt x="3575" y="1119"/>
                    </a:lnTo>
                    <a:lnTo>
                      <a:pt x="2647" y="192"/>
                    </a:lnTo>
                    <a:lnTo>
                      <a:pt x="192" y="192"/>
                    </a:lnTo>
                    <a:close/>
                    <a:moveTo>
                      <a:pt x="96" y="0"/>
                    </a:moveTo>
                    <a:lnTo>
                      <a:pt x="3671" y="0"/>
                    </a:lnTo>
                    <a:lnTo>
                      <a:pt x="3696" y="3"/>
                    </a:lnTo>
                    <a:lnTo>
                      <a:pt x="3719" y="13"/>
                    </a:lnTo>
                    <a:lnTo>
                      <a:pt x="3738" y="28"/>
                    </a:lnTo>
                    <a:lnTo>
                      <a:pt x="3754" y="48"/>
                    </a:lnTo>
                    <a:lnTo>
                      <a:pt x="3763" y="70"/>
                    </a:lnTo>
                    <a:lnTo>
                      <a:pt x="3767" y="96"/>
                    </a:lnTo>
                    <a:lnTo>
                      <a:pt x="3767" y="4704"/>
                    </a:lnTo>
                    <a:lnTo>
                      <a:pt x="3763" y="4730"/>
                    </a:lnTo>
                    <a:lnTo>
                      <a:pt x="3754" y="4752"/>
                    </a:lnTo>
                    <a:lnTo>
                      <a:pt x="3738" y="4772"/>
                    </a:lnTo>
                    <a:lnTo>
                      <a:pt x="3719" y="4787"/>
                    </a:lnTo>
                    <a:lnTo>
                      <a:pt x="3696" y="4797"/>
                    </a:lnTo>
                    <a:lnTo>
                      <a:pt x="3671" y="4800"/>
                    </a:lnTo>
                    <a:lnTo>
                      <a:pt x="96" y="4800"/>
                    </a:lnTo>
                    <a:lnTo>
                      <a:pt x="70" y="4797"/>
                    </a:lnTo>
                    <a:lnTo>
                      <a:pt x="48" y="4787"/>
                    </a:lnTo>
                    <a:lnTo>
                      <a:pt x="28" y="4772"/>
                    </a:lnTo>
                    <a:lnTo>
                      <a:pt x="13" y="4752"/>
                    </a:lnTo>
                    <a:lnTo>
                      <a:pt x="3" y="4730"/>
                    </a:lnTo>
                    <a:lnTo>
                      <a:pt x="0" y="4704"/>
                    </a:lnTo>
                    <a:lnTo>
                      <a:pt x="0" y="96"/>
                    </a:lnTo>
                    <a:lnTo>
                      <a:pt x="3" y="70"/>
                    </a:lnTo>
                    <a:lnTo>
                      <a:pt x="13" y="48"/>
                    </a:lnTo>
                    <a:lnTo>
                      <a:pt x="28" y="28"/>
                    </a:lnTo>
                    <a:lnTo>
                      <a:pt x="48" y="13"/>
                    </a:lnTo>
                    <a:lnTo>
                      <a:pt x="70" y="3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32">
                <a:extLst>
                  <a:ext uri="{FF2B5EF4-FFF2-40B4-BE49-F238E27FC236}">
                    <a16:creationId xmlns:a16="http://schemas.microsoft.com/office/drawing/2014/main" id="{4EEAB395-B08D-6249-BFC4-4C45314B1E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8134" y="4639333"/>
                <a:ext cx="193854" cy="193854"/>
              </a:xfrm>
              <a:custGeom>
                <a:avLst/>
                <a:gdLst>
                  <a:gd name="T0" fmla="*/ 881 w 2019"/>
                  <a:gd name="T1" fmla="*/ 1700 h 2018"/>
                  <a:gd name="T2" fmla="*/ 1009 w 2019"/>
                  <a:gd name="T3" fmla="*/ 1812 h 2018"/>
                  <a:gd name="T4" fmla="*/ 1138 w 2019"/>
                  <a:gd name="T5" fmla="*/ 1700 h 2018"/>
                  <a:gd name="T6" fmla="*/ 1121 w 2019"/>
                  <a:gd name="T7" fmla="*/ 1472 h 2018"/>
                  <a:gd name="T8" fmla="*/ 1725 w 2019"/>
                  <a:gd name="T9" fmla="*/ 1339 h 2018"/>
                  <a:gd name="T10" fmla="*/ 1414 w 2019"/>
                  <a:gd name="T11" fmla="*/ 1521 h 2018"/>
                  <a:gd name="T12" fmla="*/ 1393 w 2019"/>
                  <a:gd name="T13" fmla="*/ 1730 h 2018"/>
                  <a:gd name="T14" fmla="*/ 1689 w 2019"/>
                  <a:gd name="T15" fmla="*/ 1463 h 2018"/>
                  <a:gd name="T16" fmla="*/ 329 w 2019"/>
                  <a:gd name="T17" fmla="*/ 1463 h 2018"/>
                  <a:gd name="T18" fmla="*/ 624 w 2019"/>
                  <a:gd name="T19" fmla="*/ 1730 h 2018"/>
                  <a:gd name="T20" fmla="*/ 605 w 2019"/>
                  <a:gd name="T21" fmla="*/ 1521 h 2018"/>
                  <a:gd name="T22" fmla="*/ 294 w 2019"/>
                  <a:gd name="T23" fmla="*/ 1339 h 2018"/>
                  <a:gd name="T24" fmla="*/ 1472 w 2019"/>
                  <a:gd name="T25" fmla="*/ 1121 h 2018"/>
                  <a:gd name="T26" fmla="*/ 1700 w 2019"/>
                  <a:gd name="T27" fmla="*/ 1137 h 2018"/>
                  <a:gd name="T28" fmla="*/ 1812 w 2019"/>
                  <a:gd name="T29" fmla="*/ 1009 h 2018"/>
                  <a:gd name="T30" fmla="*/ 1700 w 2019"/>
                  <a:gd name="T31" fmla="*/ 881 h 2018"/>
                  <a:gd name="T32" fmla="*/ 554 w 2019"/>
                  <a:gd name="T33" fmla="*/ 789 h 2018"/>
                  <a:gd name="T34" fmla="*/ 279 w 2019"/>
                  <a:gd name="T35" fmla="*/ 907 h 2018"/>
                  <a:gd name="T36" fmla="*/ 211 w 2019"/>
                  <a:gd name="T37" fmla="*/ 1034 h 2018"/>
                  <a:gd name="T38" fmla="*/ 367 w 2019"/>
                  <a:gd name="T39" fmla="*/ 1163 h 2018"/>
                  <a:gd name="T40" fmla="*/ 544 w 2019"/>
                  <a:gd name="T41" fmla="*/ 1009 h 2018"/>
                  <a:gd name="T42" fmla="*/ 833 w 2019"/>
                  <a:gd name="T43" fmla="*/ 743 h 2018"/>
                  <a:gd name="T44" fmla="*/ 738 w 2019"/>
                  <a:gd name="T45" fmla="*/ 1099 h 2018"/>
                  <a:gd name="T46" fmla="*/ 1009 w 2019"/>
                  <a:gd name="T47" fmla="*/ 1282 h 2018"/>
                  <a:gd name="T48" fmla="*/ 1281 w 2019"/>
                  <a:gd name="T49" fmla="*/ 1099 h 2018"/>
                  <a:gd name="T50" fmla="*/ 1185 w 2019"/>
                  <a:gd name="T51" fmla="*/ 743 h 2018"/>
                  <a:gd name="T52" fmla="*/ 1360 w 2019"/>
                  <a:gd name="T53" fmla="*/ 337 h 2018"/>
                  <a:gd name="T54" fmla="*/ 1604 w 2019"/>
                  <a:gd name="T55" fmla="*/ 631 h 2018"/>
                  <a:gd name="T56" fmla="*/ 1689 w 2019"/>
                  <a:gd name="T57" fmla="*/ 555 h 2018"/>
                  <a:gd name="T58" fmla="*/ 1393 w 2019"/>
                  <a:gd name="T59" fmla="*/ 288 h 2018"/>
                  <a:gd name="T60" fmla="*/ 490 w 2019"/>
                  <a:gd name="T61" fmla="*/ 378 h 2018"/>
                  <a:gd name="T62" fmla="*/ 253 w 2019"/>
                  <a:gd name="T63" fmla="*/ 698 h 2018"/>
                  <a:gd name="T64" fmla="*/ 585 w 2019"/>
                  <a:gd name="T65" fmla="*/ 586 h 2018"/>
                  <a:gd name="T66" fmla="*/ 699 w 2019"/>
                  <a:gd name="T67" fmla="*/ 254 h 2018"/>
                  <a:gd name="T68" fmla="*/ 907 w 2019"/>
                  <a:gd name="T69" fmla="*/ 279 h 2018"/>
                  <a:gd name="T70" fmla="*/ 789 w 2019"/>
                  <a:gd name="T71" fmla="*/ 555 h 2018"/>
                  <a:gd name="T72" fmla="*/ 1210 w 2019"/>
                  <a:gd name="T73" fmla="*/ 484 h 2018"/>
                  <a:gd name="T74" fmla="*/ 1086 w 2019"/>
                  <a:gd name="T75" fmla="*/ 248 h 2018"/>
                  <a:gd name="T76" fmla="*/ 1106 w 2019"/>
                  <a:gd name="T77" fmla="*/ 4 h 2018"/>
                  <a:gd name="T78" fmla="*/ 1545 w 2019"/>
                  <a:gd name="T79" fmla="*/ 154 h 2018"/>
                  <a:gd name="T80" fmla="*/ 1865 w 2019"/>
                  <a:gd name="T81" fmla="*/ 474 h 2018"/>
                  <a:gd name="T82" fmla="*/ 2015 w 2019"/>
                  <a:gd name="T83" fmla="*/ 912 h 2018"/>
                  <a:gd name="T84" fmla="*/ 1949 w 2019"/>
                  <a:gd name="T85" fmla="*/ 1380 h 2018"/>
                  <a:gd name="T86" fmla="*/ 1690 w 2019"/>
                  <a:gd name="T87" fmla="*/ 1754 h 2018"/>
                  <a:gd name="T88" fmla="*/ 1293 w 2019"/>
                  <a:gd name="T89" fmla="*/ 1978 h 2018"/>
                  <a:gd name="T90" fmla="*/ 818 w 2019"/>
                  <a:gd name="T91" fmla="*/ 2000 h 2018"/>
                  <a:gd name="T92" fmla="*/ 399 w 2019"/>
                  <a:gd name="T93" fmla="*/ 1812 h 2018"/>
                  <a:gd name="T94" fmla="*/ 107 w 2019"/>
                  <a:gd name="T95" fmla="*/ 1464 h 2018"/>
                  <a:gd name="T96" fmla="*/ 0 w 2019"/>
                  <a:gd name="T97" fmla="*/ 1009 h 2018"/>
                  <a:gd name="T98" fmla="*/ 107 w 2019"/>
                  <a:gd name="T99" fmla="*/ 554 h 2018"/>
                  <a:gd name="T100" fmla="*/ 399 w 2019"/>
                  <a:gd name="T101" fmla="*/ 206 h 2018"/>
                  <a:gd name="T102" fmla="*/ 818 w 2019"/>
                  <a:gd name="T103" fmla="*/ 18 h 2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19" h="2018">
                    <a:moveTo>
                      <a:pt x="789" y="1463"/>
                    </a:moveTo>
                    <a:lnTo>
                      <a:pt x="809" y="1534"/>
                    </a:lnTo>
                    <a:lnTo>
                      <a:pt x="831" y="1597"/>
                    </a:lnTo>
                    <a:lnTo>
                      <a:pt x="856" y="1652"/>
                    </a:lnTo>
                    <a:lnTo>
                      <a:pt x="881" y="1700"/>
                    </a:lnTo>
                    <a:lnTo>
                      <a:pt x="907" y="1739"/>
                    </a:lnTo>
                    <a:lnTo>
                      <a:pt x="933" y="1770"/>
                    </a:lnTo>
                    <a:lnTo>
                      <a:pt x="959" y="1793"/>
                    </a:lnTo>
                    <a:lnTo>
                      <a:pt x="985" y="1806"/>
                    </a:lnTo>
                    <a:lnTo>
                      <a:pt x="1009" y="1812"/>
                    </a:lnTo>
                    <a:lnTo>
                      <a:pt x="1033" y="1806"/>
                    </a:lnTo>
                    <a:lnTo>
                      <a:pt x="1060" y="1793"/>
                    </a:lnTo>
                    <a:lnTo>
                      <a:pt x="1086" y="1770"/>
                    </a:lnTo>
                    <a:lnTo>
                      <a:pt x="1112" y="1739"/>
                    </a:lnTo>
                    <a:lnTo>
                      <a:pt x="1138" y="1700"/>
                    </a:lnTo>
                    <a:lnTo>
                      <a:pt x="1163" y="1652"/>
                    </a:lnTo>
                    <a:lnTo>
                      <a:pt x="1186" y="1597"/>
                    </a:lnTo>
                    <a:lnTo>
                      <a:pt x="1210" y="1534"/>
                    </a:lnTo>
                    <a:lnTo>
                      <a:pt x="1230" y="1463"/>
                    </a:lnTo>
                    <a:lnTo>
                      <a:pt x="1121" y="1472"/>
                    </a:lnTo>
                    <a:lnTo>
                      <a:pt x="1009" y="1474"/>
                    </a:lnTo>
                    <a:lnTo>
                      <a:pt x="898" y="1472"/>
                    </a:lnTo>
                    <a:lnTo>
                      <a:pt x="789" y="1463"/>
                    </a:lnTo>
                    <a:close/>
                    <a:moveTo>
                      <a:pt x="1766" y="1320"/>
                    </a:moveTo>
                    <a:lnTo>
                      <a:pt x="1725" y="1339"/>
                    </a:lnTo>
                    <a:lnTo>
                      <a:pt x="1681" y="1360"/>
                    </a:lnTo>
                    <a:lnTo>
                      <a:pt x="1604" y="1387"/>
                    </a:lnTo>
                    <a:lnTo>
                      <a:pt x="1521" y="1412"/>
                    </a:lnTo>
                    <a:lnTo>
                      <a:pt x="1434" y="1432"/>
                    </a:lnTo>
                    <a:lnTo>
                      <a:pt x="1414" y="1521"/>
                    </a:lnTo>
                    <a:lnTo>
                      <a:pt x="1389" y="1604"/>
                    </a:lnTo>
                    <a:lnTo>
                      <a:pt x="1360" y="1681"/>
                    </a:lnTo>
                    <a:lnTo>
                      <a:pt x="1341" y="1725"/>
                    </a:lnTo>
                    <a:lnTo>
                      <a:pt x="1320" y="1764"/>
                    </a:lnTo>
                    <a:lnTo>
                      <a:pt x="1393" y="1730"/>
                    </a:lnTo>
                    <a:lnTo>
                      <a:pt x="1463" y="1688"/>
                    </a:lnTo>
                    <a:lnTo>
                      <a:pt x="1527" y="1640"/>
                    </a:lnTo>
                    <a:lnTo>
                      <a:pt x="1587" y="1586"/>
                    </a:lnTo>
                    <a:lnTo>
                      <a:pt x="1641" y="1527"/>
                    </a:lnTo>
                    <a:lnTo>
                      <a:pt x="1689" y="1463"/>
                    </a:lnTo>
                    <a:lnTo>
                      <a:pt x="1731" y="1393"/>
                    </a:lnTo>
                    <a:lnTo>
                      <a:pt x="1766" y="1320"/>
                    </a:lnTo>
                    <a:close/>
                    <a:moveTo>
                      <a:pt x="253" y="1320"/>
                    </a:moveTo>
                    <a:lnTo>
                      <a:pt x="288" y="1393"/>
                    </a:lnTo>
                    <a:lnTo>
                      <a:pt x="329" y="1463"/>
                    </a:lnTo>
                    <a:lnTo>
                      <a:pt x="377" y="1527"/>
                    </a:lnTo>
                    <a:lnTo>
                      <a:pt x="431" y="1586"/>
                    </a:lnTo>
                    <a:lnTo>
                      <a:pt x="490" y="1640"/>
                    </a:lnTo>
                    <a:lnTo>
                      <a:pt x="556" y="1688"/>
                    </a:lnTo>
                    <a:lnTo>
                      <a:pt x="624" y="1730"/>
                    </a:lnTo>
                    <a:lnTo>
                      <a:pt x="699" y="1764"/>
                    </a:lnTo>
                    <a:lnTo>
                      <a:pt x="678" y="1725"/>
                    </a:lnTo>
                    <a:lnTo>
                      <a:pt x="659" y="1681"/>
                    </a:lnTo>
                    <a:lnTo>
                      <a:pt x="630" y="1604"/>
                    </a:lnTo>
                    <a:lnTo>
                      <a:pt x="605" y="1521"/>
                    </a:lnTo>
                    <a:lnTo>
                      <a:pt x="585" y="1432"/>
                    </a:lnTo>
                    <a:lnTo>
                      <a:pt x="498" y="1412"/>
                    </a:lnTo>
                    <a:lnTo>
                      <a:pt x="415" y="1387"/>
                    </a:lnTo>
                    <a:lnTo>
                      <a:pt x="337" y="1360"/>
                    </a:lnTo>
                    <a:lnTo>
                      <a:pt x="294" y="1339"/>
                    </a:lnTo>
                    <a:lnTo>
                      <a:pt x="253" y="1320"/>
                    </a:lnTo>
                    <a:close/>
                    <a:moveTo>
                      <a:pt x="1464" y="789"/>
                    </a:moveTo>
                    <a:lnTo>
                      <a:pt x="1472" y="897"/>
                    </a:lnTo>
                    <a:lnTo>
                      <a:pt x="1475" y="1009"/>
                    </a:lnTo>
                    <a:lnTo>
                      <a:pt x="1472" y="1121"/>
                    </a:lnTo>
                    <a:lnTo>
                      <a:pt x="1464" y="1229"/>
                    </a:lnTo>
                    <a:lnTo>
                      <a:pt x="1534" y="1208"/>
                    </a:lnTo>
                    <a:lnTo>
                      <a:pt x="1597" y="1186"/>
                    </a:lnTo>
                    <a:lnTo>
                      <a:pt x="1652" y="1163"/>
                    </a:lnTo>
                    <a:lnTo>
                      <a:pt x="1700" y="1137"/>
                    </a:lnTo>
                    <a:lnTo>
                      <a:pt x="1740" y="1111"/>
                    </a:lnTo>
                    <a:lnTo>
                      <a:pt x="1772" y="1085"/>
                    </a:lnTo>
                    <a:lnTo>
                      <a:pt x="1794" y="1058"/>
                    </a:lnTo>
                    <a:lnTo>
                      <a:pt x="1808" y="1034"/>
                    </a:lnTo>
                    <a:lnTo>
                      <a:pt x="1812" y="1009"/>
                    </a:lnTo>
                    <a:lnTo>
                      <a:pt x="1808" y="984"/>
                    </a:lnTo>
                    <a:lnTo>
                      <a:pt x="1794" y="960"/>
                    </a:lnTo>
                    <a:lnTo>
                      <a:pt x="1772" y="933"/>
                    </a:lnTo>
                    <a:lnTo>
                      <a:pt x="1740" y="907"/>
                    </a:lnTo>
                    <a:lnTo>
                      <a:pt x="1700" y="881"/>
                    </a:lnTo>
                    <a:lnTo>
                      <a:pt x="1652" y="855"/>
                    </a:lnTo>
                    <a:lnTo>
                      <a:pt x="1597" y="832"/>
                    </a:lnTo>
                    <a:lnTo>
                      <a:pt x="1534" y="810"/>
                    </a:lnTo>
                    <a:lnTo>
                      <a:pt x="1464" y="789"/>
                    </a:lnTo>
                    <a:close/>
                    <a:moveTo>
                      <a:pt x="554" y="789"/>
                    </a:moveTo>
                    <a:lnTo>
                      <a:pt x="485" y="810"/>
                    </a:lnTo>
                    <a:lnTo>
                      <a:pt x="422" y="832"/>
                    </a:lnTo>
                    <a:lnTo>
                      <a:pt x="367" y="855"/>
                    </a:lnTo>
                    <a:lnTo>
                      <a:pt x="319" y="881"/>
                    </a:lnTo>
                    <a:lnTo>
                      <a:pt x="279" y="907"/>
                    </a:lnTo>
                    <a:lnTo>
                      <a:pt x="247" y="933"/>
                    </a:lnTo>
                    <a:lnTo>
                      <a:pt x="224" y="960"/>
                    </a:lnTo>
                    <a:lnTo>
                      <a:pt x="211" y="984"/>
                    </a:lnTo>
                    <a:lnTo>
                      <a:pt x="206" y="1009"/>
                    </a:lnTo>
                    <a:lnTo>
                      <a:pt x="211" y="1034"/>
                    </a:lnTo>
                    <a:lnTo>
                      <a:pt x="224" y="1058"/>
                    </a:lnTo>
                    <a:lnTo>
                      <a:pt x="247" y="1085"/>
                    </a:lnTo>
                    <a:lnTo>
                      <a:pt x="279" y="1111"/>
                    </a:lnTo>
                    <a:lnTo>
                      <a:pt x="319" y="1137"/>
                    </a:lnTo>
                    <a:lnTo>
                      <a:pt x="367" y="1163"/>
                    </a:lnTo>
                    <a:lnTo>
                      <a:pt x="422" y="1186"/>
                    </a:lnTo>
                    <a:lnTo>
                      <a:pt x="485" y="1208"/>
                    </a:lnTo>
                    <a:lnTo>
                      <a:pt x="554" y="1229"/>
                    </a:lnTo>
                    <a:lnTo>
                      <a:pt x="546" y="1121"/>
                    </a:lnTo>
                    <a:lnTo>
                      <a:pt x="544" y="1009"/>
                    </a:lnTo>
                    <a:lnTo>
                      <a:pt x="546" y="897"/>
                    </a:lnTo>
                    <a:lnTo>
                      <a:pt x="554" y="789"/>
                    </a:lnTo>
                    <a:close/>
                    <a:moveTo>
                      <a:pt x="1009" y="736"/>
                    </a:moveTo>
                    <a:lnTo>
                      <a:pt x="918" y="737"/>
                    </a:lnTo>
                    <a:lnTo>
                      <a:pt x="833" y="743"/>
                    </a:lnTo>
                    <a:lnTo>
                      <a:pt x="751" y="752"/>
                    </a:lnTo>
                    <a:lnTo>
                      <a:pt x="744" y="833"/>
                    </a:lnTo>
                    <a:lnTo>
                      <a:pt x="738" y="919"/>
                    </a:lnTo>
                    <a:lnTo>
                      <a:pt x="736" y="1009"/>
                    </a:lnTo>
                    <a:lnTo>
                      <a:pt x="738" y="1099"/>
                    </a:lnTo>
                    <a:lnTo>
                      <a:pt x="744" y="1185"/>
                    </a:lnTo>
                    <a:lnTo>
                      <a:pt x="751" y="1266"/>
                    </a:lnTo>
                    <a:lnTo>
                      <a:pt x="833" y="1275"/>
                    </a:lnTo>
                    <a:lnTo>
                      <a:pt x="918" y="1281"/>
                    </a:lnTo>
                    <a:lnTo>
                      <a:pt x="1009" y="1282"/>
                    </a:lnTo>
                    <a:lnTo>
                      <a:pt x="1099" y="1281"/>
                    </a:lnTo>
                    <a:lnTo>
                      <a:pt x="1185" y="1275"/>
                    </a:lnTo>
                    <a:lnTo>
                      <a:pt x="1266" y="1266"/>
                    </a:lnTo>
                    <a:lnTo>
                      <a:pt x="1275" y="1185"/>
                    </a:lnTo>
                    <a:lnTo>
                      <a:pt x="1281" y="1099"/>
                    </a:lnTo>
                    <a:lnTo>
                      <a:pt x="1282" y="1009"/>
                    </a:lnTo>
                    <a:lnTo>
                      <a:pt x="1281" y="919"/>
                    </a:lnTo>
                    <a:lnTo>
                      <a:pt x="1275" y="833"/>
                    </a:lnTo>
                    <a:lnTo>
                      <a:pt x="1266" y="752"/>
                    </a:lnTo>
                    <a:lnTo>
                      <a:pt x="1185" y="743"/>
                    </a:lnTo>
                    <a:lnTo>
                      <a:pt x="1099" y="737"/>
                    </a:lnTo>
                    <a:lnTo>
                      <a:pt x="1009" y="736"/>
                    </a:lnTo>
                    <a:close/>
                    <a:moveTo>
                      <a:pt x="1320" y="254"/>
                    </a:moveTo>
                    <a:lnTo>
                      <a:pt x="1341" y="293"/>
                    </a:lnTo>
                    <a:lnTo>
                      <a:pt x="1360" y="337"/>
                    </a:lnTo>
                    <a:lnTo>
                      <a:pt x="1389" y="414"/>
                    </a:lnTo>
                    <a:lnTo>
                      <a:pt x="1414" y="497"/>
                    </a:lnTo>
                    <a:lnTo>
                      <a:pt x="1434" y="586"/>
                    </a:lnTo>
                    <a:lnTo>
                      <a:pt x="1521" y="606"/>
                    </a:lnTo>
                    <a:lnTo>
                      <a:pt x="1604" y="631"/>
                    </a:lnTo>
                    <a:lnTo>
                      <a:pt x="1681" y="658"/>
                    </a:lnTo>
                    <a:lnTo>
                      <a:pt x="1725" y="679"/>
                    </a:lnTo>
                    <a:lnTo>
                      <a:pt x="1766" y="698"/>
                    </a:lnTo>
                    <a:lnTo>
                      <a:pt x="1731" y="625"/>
                    </a:lnTo>
                    <a:lnTo>
                      <a:pt x="1689" y="555"/>
                    </a:lnTo>
                    <a:lnTo>
                      <a:pt x="1641" y="491"/>
                    </a:lnTo>
                    <a:lnTo>
                      <a:pt x="1587" y="432"/>
                    </a:lnTo>
                    <a:lnTo>
                      <a:pt x="1527" y="378"/>
                    </a:lnTo>
                    <a:lnTo>
                      <a:pt x="1463" y="330"/>
                    </a:lnTo>
                    <a:lnTo>
                      <a:pt x="1393" y="288"/>
                    </a:lnTo>
                    <a:lnTo>
                      <a:pt x="1320" y="254"/>
                    </a:lnTo>
                    <a:close/>
                    <a:moveTo>
                      <a:pt x="699" y="254"/>
                    </a:moveTo>
                    <a:lnTo>
                      <a:pt x="624" y="288"/>
                    </a:lnTo>
                    <a:lnTo>
                      <a:pt x="556" y="330"/>
                    </a:lnTo>
                    <a:lnTo>
                      <a:pt x="490" y="378"/>
                    </a:lnTo>
                    <a:lnTo>
                      <a:pt x="431" y="432"/>
                    </a:lnTo>
                    <a:lnTo>
                      <a:pt x="377" y="491"/>
                    </a:lnTo>
                    <a:lnTo>
                      <a:pt x="329" y="555"/>
                    </a:lnTo>
                    <a:lnTo>
                      <a:pt x="288" y="625"/>
                    </a:lnTo>
                    <a:lnTo>
                      <a:pt x="253" y="698"/>
                    </a:lnTo>
                    <a:lnTo>
                      <a:pt x="294" y="679"/>
                    </a:lnTo>
                    <a:lnTo>
                      <a:pt x="337" y="658"/>
                    </a:lnTo>
                    <a:lnTo>
                      <a:pt x="415" y="631"/>
                    </a:lnTo>
                    <a:lnTo>
                      <a:pt x="498" y="606"/>
                    </a:lnTo>
                    <a:lnTo>
                      <a:pt x="585" y="586"/>
                    </a:lnTo>
                    <a:lnTo>
                      <a:pt x="605" y="497"/>
                    </a:lnTo>
                    <a:lnTo>
                      <a:pt x="630" y="414"/>
                    </a:lnTo>
                    <a:lnTo>
                      <a:pt x="659" y="337"/>
                    </a:lnTo>
                    <a:lnTo>
                      <a:pt x="678" y="293"/>
                    </a:lnTo>
                    <a:lnTo>
                      <a:pt x="699" y="254"/>
                    </a:lnTo>
                    <a:close/>
                    <a:moveTo>
                      <a:pt x="1009" y="206"/>
                    </a:moveTo>
                    <a:lnTo>
                      <a:pt x="985" y="212"/>
                    </a:lnTo>
                    <a:lnTo>
                      <a:pt x="959" y="225"/>
                    </a:lnTo>
                    <a:lnTo>
                      <a:pt x="933" y="248"/>
                    </a:lnTo>
                    <a:lnTo>
                      <a:pt x="907" y="279"/>
                    </a:lnTo>
                    <a:lnTo>
                      <a:pt x="881" y="318"/>
                    </a:lnTo>
                    <a:lnTo>
                      <a:pt x="856" y="366"/>
                    </a:lnTo>
                    <a:lnTo>
                      <a:pt x="831" y="421"/>
                    </a:lnTo>
                    <a:lnTo>
                      <a:pt x="809" y="484"/>
                    </a:lnTo>
                    <a:lnTo>
                      <a:pt x="789" y="555"/>
                    </a:lnTo>
                    <a:lnTo>
                      <a:pt x="898" y="546"/>
                    </a:lnTo>
                    <a:lnTo>
                      <a:pt x="1009" y="544"/>
                    </a:lnTo>
                    <a:lnTo>
                      <a:pt x="1121" y="546"/>
                    </a:lnTo>
                    <a:lnTo>
                      <a:pt x="1230" y="555"/>
                    </a:lnTo>
                    <a:lnTo>
                      <a:pt x="1210" y="484"/>
                    </a:lnTo>
                    <a:lnTo>
                      <a:pt x="1186" y="421"/>
                    </a:lnTo>
                    <a:lnTo>
                      <a:pt x="1163" y="366"/>
                    </a:lnTo>
                    <a:lnTo>
                      <a:pt x="1138" y="318"/>
                    </a:lnTo>
                    <a:lnTo>
                      <a:pt x="1112" y="279"/>
                    </a:lnTo>
                    <a:lnTo>
                      <a:pt x="1086" y="248"/>
                    </a:lnTo>
                    <a:lnTo>
                      <a:pt x="1060" y="225"/>
                    </a:lnTo>
                    <a:lnTo>
                      <a:pt x="1033" y="212"/>
                    </a:lnTo>
                    <a:lnTo>
                      <a:pt x="1009" y="206"/>
                    </a:lnTo>
                    <a:close/>
                    <a:moveTo>
                      <a:pt x="1009" y="0"/>
                    </a:moveTo>
                    <a:lnTo>
                      <a:pt x="1106" y="4"/>
                    </a:lnTo>
                    <a:lnTo>
                      <a:pt x="1201" y="18"/>
                    </a:lnTo>
                    <a:lnTo>
                      <a:pt x="1293" y="40"/>
                    </a:lnTo>
                    <a:lnTo>
                      <a:pt x="1380" y="71"/>
                    </a:lnTo>
                    <a:lnTo>
                      <a:pt x="1464" y="109"/>
                    </a:lnTo>
                    <a:lnTo>
                      <a:pt x="1545" y="154"/>
                    </a:lnTo>
                    <a:lnTo>
                      <a:pt x="1620" y="206"/>
                    </a:lnTo>
                    <a:lnTo>
                      <a:pt x="1690" y="264"/>
                    </a:lnTo>
                    <a:lnTo>
                      <a:pt x="1754" y="328"/>
                    </a:lnTo>
                    <a:lnTo>
                      <a:pt x="1814" y="400"/>
                    </a:lnTo>
                    <a:lnTo>
                      <a:pt x="1865" y="474"/>
                    </a:lnTo>
                    <a:lnTo>
                      <a:pt x="1910" y="554"/>
                    </a:lnTo>
                    <a:lnTo>
                      <a:pt x="1949" y="638"/>
                    </a:lnTo>
                    <a:lnTo>
                      <a:pt x="1978" y="725"/>
                    </a:lnTo>
                    <a:lnTo>
                      <a:pt x="2002" y="817"/>
                    </a:lnTo>
                    <a:lnTo>
                      <a:pt x="2015" y="912"/>
                    </a:lnTo>
                    <a:lnTo>
                      <a:pt x="2019" y="1009"/>
                    </a:lnTo>
                    <a:lnTo>
                      <a:pt x="2015" y="1106"/>
                    </a:lnTo>
                    <a:lnTo>
                      <a:pt x="2002" y="1201"/>
                    </a:lnTo>
                    <a:lnTo>
                      <a:pt x="1978" y="1293"/>
                    </a:lnTo>
                    <a:lnTo>
                      <a:pt x="1949" y="1380"/>
                    </a:lnTo>
                    <a:lnTo>
                      <a:pt x="1910" y="1464"/>
                    </a:lnTo>
                    <a:lnTo>
                      <a:pt x="1865" y="1544"/>
                    </a:lnTo>
                    <a:lnTo>
                      <a:pt x="1814" y="1618"/>
                    </a:lnTo>
                    <a:lnTo>
                      <a:pt x="1754" y="1690"/>
                    </a:lnTo>
                    <a:lnTo>
                      <a:pt x="1690" y="1754"/>
                    </a:lnTo>
                    <a:lnTo>
                      <a:pt x="1620" y="1812"/>
                    </a:lnTo>
                    <a:lnTo>
                      <a:pt x="1545" y="1864"/>
                    </a:lnTo>
                    <a:lnTo>
                      <a:pt x="1464" y="1909"/>
                    </a:lnTo>
                    <a:lnTo>
                      <a:pt x="1380" y="1947"/>
                    </a:lnTo>
                    <a:lnTo>
                      <a:pt x="1293" y="1978"/>
                    </a:lnTo>
                    <a:lnTo>
                      <a:pt x="1201" y="2000"/>
                    </a:lnTo>
                    <a:lnTo>
                      <a:pt x="1106" y="2014"/>
                    </a:lnTo>
                    <a:lnTo>
                      <a:pt x="1009" y="2018"/>
                    </a:lnTo>
                    <a:lnTo>
                      <a:pt x="913" y="2014"/>
                    </a:lnTo>
                    <a:lnTo>
                      <a:pt x="818" y="2000"/>
                    </a:lnTo>
                    <a:lnTo>
                      <a:pt x="726" y="1978"/>
                    </a:lnTo>
                    <a:lnTo>
                      <a:pt x="637" y="1947"/>
                    </a:lnTo>
                    <a:lnTo>
                      <a:pt x="554" y="1909"/>
                    </a:lnTo>
                    <a:lnTo>
                      <a:pt x="474" y="1864"/>
                    </a:lnTo>
                    <a:lnTo>
                      <a:pt x="399" y="1812"/>
                    </a:lnTo>
                    <a:lnTo>
                      <a:pt x="329" y="1754"/>
                    </a:lnTo>
                    <a:lnTo>
                      <a:pt x="263" y="1690"/>
                    </a:lnTo>
                    <a:lnTo>
                      <a:pt x="205" y="1618"/>
                    </a:lnTo>
                    <a:lnTo>
                      <a:pt x="153" y="1544"/>
                    </a:lnTo>
                    <a:lnTo>
                      <a:pt x="107" y="1464"/>
                    </a:lnTo>
                    <a:lnTo>
                      <a:pt x="70" y="1380"/>
                    </a:lnTo>
                    <a:lnTo>
                      <a:pt x="39" y="1293"/>
                    </a:lnTo>
                    <a:lnTo>
                      <a:pt x="17" y="1201"/>
                    </a:lnTo>
                    <a:lnTo>
                      <a:pt x="4" y="1106"/>
                    </a:lnTo>
                    <a:lnTo>
                      <a:pt x="0" y="1009"/>
                    </a:lnTo>
                    <a:lnTo>
                      <a:pt x="4" y="912"/>
                    </a:lnTo>
                    <a:lnTo>
                      <a:pt x="17" y="817"/>
                    </a:lnTo>
                    <a:lnTo>
                      <a:pt x="39" y="725"/>
                    </a:lnTo>
                    <a:lnTo>
                      <a:pt x="70" y="638"/>
                    </a:lnTo>
                    <a:lnTo>
                      <a:pt x="107" y="554"/>
                    </a:lnTo>
                    <a:lnTo>
                      <a:pt x="153" y="474"/>
                    </a:lnTo>
                    <a:lnTo>
                      <a:pt x="205" y="400"/>
                    </a:lnTo>
                    <a:lnTo>
                      <a:pt x="263" y="328"/>
                    </a:lnTo>
                    <a:lnTo>
                      <a:pt x="329" y="264"/>
                    </a:lnTo>
                    <a:lnTo>
                      <a:pt x="399" y="206"/>
                    </a:lnTo>
                    <a:lnTo>
                      <a:pt x="474" y="154"/>
                    </a:lnTo>
                    <a:lnTo>
                      <a:pt x="554" y="109"/>
                    </a:lnTo>
                    <a:lnTo>
                      <a:pt x="637" y="71"/>
                    </a:lnTo>
                    <a:lnTo>
                      <a:pt x="726" y="40"/>
                    </a:lnTo>
                    <a:lnTo>
                      <a:pt x="818" y="18"/>
                    </a:lnTo>
                    <a:lnTo>
                      <a:pt x="913" y="4"/>
                    </a:lnTo>
                    <a:lnTo>
                      <a:pt x="100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도넛 117">
                <a:extLst>
                  <a:ext uri="{FF2B5EF4-FFF2-40B4-BE49-F238E27FC236}">
                    <a16:creationId xmlns:a16="http://schemas.microsoft.com/office/drawing/2014/main" id="{9E51D60A-403E-8445-8DF2-1583AD78E792}"/>
                  </a:ext>
                </a:extLst>
              </p:cNvPr>
              <p:cNvSpPr/>
              <p:nvPr/>
            </p:nvSpPr>
            <p:spPr>
              <a:xfrm>
                <a:off x="6473253" y="4364959"/>
                <a:ext cx="742599" cy="742599"/>
              </a:xfrm>
              <a:prstGeom prst="donut">
                <a:avLst>
                  <a:gd name="adj" fmla="val 345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3F8C3B1C-80CA-E84A-A030-0C6B6B8BA2F9}"/>
              </a:ext>
            </a:extLst>
          </p:cNvPr>
          <p:cNvSpPr/>
          <p:nvPr/>
        </p:nvSpPr>
        <p:spPr>
          <a:xfrm>
            <a:off x="309457" y="4436635"/>
            <a:ext cx="1440000" cy="125999"/>
          </a:xfrm>
          <a:prstGeom prst="roundRect">
            <a:avLst/>
          </a:prstGeom>
          <a:solidFill>
            <a:srgbClr val="E8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2125652-4A61-3B43-AAB7-B26A51C9A9E4}"/>
              </a:ext>
            </a:extLst>
          </p:cNvPr>
          <p:cNvSpPr/>
          <p:nvPr/>
        </p:nvSpPr>
        <p:spPr>
          <a:xfrm>
            <a:off x="229451" y="4116982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개발동기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및 배경</a:t>
            </a: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079F5657-FA7D-AC47-9426-761110A7CB1C}"/>
              </a:ext>
            </a:extLst>
          </p:cNvPr>
          <p:cNvSpPr/>
          <p:nvPr/>
        </p:nvSpPr>
        <p:spPr>
          <a:xfrm>
            <a:off x="309457" y="4985710"/>
            <a:ext cx="1056205" cy="125999"/>
          </a:xfrm>
          <a:prstGeom prst="round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BB9712B-2E5C-6040-B815-B01A7AAAB056}"/>
              </a:ext>
            </a:extLst>
          </p:cNvPr>
          <p:cNvSpPr/>
          <p:nvPr/>
        </p:nvSpPr>
        <p:spPr>
          <a:xfrm>
            <a:off x="229451" y="4654183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스토리 및 도구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45A6032F-909F-B345-B9EC-DAEC990CA25A}"/>
              </a:ext>
            </a:extLst>
          </p:cNvPr>
          <p:cNvSpPr/>
          <p:nvPr/>
        </p:nvSpPr>
        <p:spPr>
          <a:xfrm>
            <a:off x="309457" y="5499161"/>
            <a:ext cx="2160000" cy="1259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772843C-282B-F64A-9A84-90EA26820705}"/>
              </a:ext>
            </a:extLst>
          </p:cNvPr>
          <p:cNvSpPr/>
          <p:nvPr/>
        </p:nvSpPr>
        <p:spPr>
          <a:xfrm>
            <a:off x="229451" y="5191384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개발과정 및 결과물 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2A7D2B-DFC1-474F-A7DA-AB68FDDBB61F}"/>
              </a:ext>
            </a:extLst>
          </p:cNvPr>
          <p:cNvSpPr/>
          <p:nvPr/>
        </p:nvSpPr>
        <p:spPr>
          <a:xfrm>
            <a:off x="229451" y="5728585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예정 및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Q&amp;A</a:t>
            </a:r>
            <a:endParaRPr lang="ko-KR" altLang="en-US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5D82083-9893-EC41-9ADA-9CA94F618158}"/>
              </a:ext>
            </a:extLst>
          </p:cNvPr>
          <p:cNvSpPr/>
          <p:nvPr/>
        </p:nvSpPr>
        <p:spPr>
          <a:xfrm>
            <a:off x="309458" y="6039175"/>
            <a:ext cx="720000" cy="125999"/>
          </a:xfrm>
          <a:prstGeom prst="roundRect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도넛 115">
            <a:extLst>
              <a:ext uri="{FF2B5EF4-FFF2-40B4-BE49-F238E27FC236}">
                <a16:creationId xmlns:a16="http://schemas.microsoft.com/office/drawing/2014/main" id="{4879AF86-6899-D148-8D98-2A90936AF23F}"/>
              </a:ext>
            </a:extLst>
          </p:cNvPr>
          <p:cNvSpPr/>
          <p:nvPr/>
        </p:nvSpPr>
        <p:spPr>
          <a:xfrm>
            <a:off x="9760037" y="328140"/>
            <a:ext cx="548508" cy="548508"/>
          </a:xfrm>
          <a:prstGeom prst="donut">
            <a:avLst>
              <a:gd name="adj" fmla="val 34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8C0473-457D-FC43-A3CC-14C5D086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008" y="2432870"/>
            <a:ext cx="3703358" cy="21916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BE8D6D-8B82-1D42-AE62-721D71DB5E74}"/>
              </a:ext>
            </a:extLst>
          </p:cNvPr>
          <p:cNvSpPr txBox="1"/>
          <p:nvPr/>
        </p:nvSpPr>
        <p:spPr>
          <a:xfrm>
            <a:off x="4988078" y="1926683"/>
            <a:ext cx="223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React.js</a:t>
            </a:r>
            <a:r>
              <a:rPr kumimoji="1" lang="ko-KR" altLang="en-US" sz="2800" dirty="0"/>
              <a:t>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A0EB4-622A-2841-9C23-B864550AF9D4}"/>
              </a:ext>
            </a:extLst>
          </p:cNvPr>
          <p:cNvSpPr txBox="1"/>
          <p:nvPr/>
        </p:nvSpPr>
        <p:spPr>
          <a:xfrm>
            <a:off x="5058008" y="2468309"/>
            <a:ext cx="72263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장점 </a:t>
            </a:r>
            <a:r>
              <a:rPr kumimoji="1" lang="en-US" altLang="ko-KR" dirty="0"/>
              <a:t>:</a:t>
            </a:r>
          </a:p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61DAFC"/>
                </a:solidFill>
              </a:rPr>
              <a:t>Virtual DOM </a:t>
            </a:r>
            <a:r>
              <a:rPr lang="ko-KR" altLang="en-US" dirty="0"/>
              <a:t>사용</a:t>
            </a:r>
            <a:r>
              <a:rPr lang="en-US" altLang="ko-KR" dirty="0"/>
              <a:t>”,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배우기가 간단하다</a:t>
            </a:r>
            <a:r>
              <a:rPr lang="en-US" altLang="ko-KR" dirty="0"/>
              <a:t>”,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61DAFC"/>
                </a:solidFill>
              </a:rPr>
              <a:t>UI</a:t>
            </a:r>
            <a:r>
              <a:rPr lang="ko-KR" altLang="en-US" dirty="0" err="1"/>
              <a:t>를</a:t>
            </a:r>
            <a:r>
              <a:rPr lang="ko-KR" altLang="en-US" dirty="0"/>
              <a:t> 간편하게 수정할 수 있고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>
                <a:solidFill>
                  <a:srgbClr val="61DAFC"/>
                </a:solidFill>
              </a:rPr>
              <a:t>UI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컴포넌트화</a:t>
            </a:r>
            <a:r>
              <a:rPr lang="ko-KR" altLang="en-US" dirty="0"/>
              <a:t> 해서 사용할 수 있다 </a:t>
            </a:r>
            <a:r>
              <a:rPr lang="en-US" altLang="ko-KR" dirty="0"/>
              <a:t>“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5F7EC-6B25-AC45-8C9A-588FD1CCF907}"/>
              </a:ext>
            </a:extLst>
          </p:cNvPr>
          <p:cNvSpPr txBox="1"/>
          <p:nvPr/>
        </p:nvSpPr>
        <p:spPr>
          <a:xfrm>
            <a:off x="4988078" y="6102174"/>
            <a:ext cx="6777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참고자료 </a:t>
            </a:r>
            <a:r>
              <a:rPr kumimoji="1" lang="en-US" altLang="ko-KR" dirty="0"/>
              <a:t>#1) https://</a:t>
            </a:r>
            <a:r>
              <a:rPr kumimoji="1" lang="en-US" altLang="ko-KR" dirty="0" err="1"/>
              <a:t>reactjs.org</a:t>
            </a:r>
            <a:r>
              <a:rPr kumimoji="1" lang="en-US" altLang="ko-KR" dirty="0"/>
              <a:t>/</a:t>
            </a:r>
          </a:p>
          <a:p>
            <a:r>
              <a:rPr kumimoji="1" lang="ko-KR" altLang="en-US" dirty="0"/>
              <a:t>참고자료 </a:t>
            </a:r>
            <a:r>
              <a:rPr kumimoji="1" lang="en-US" altLang="ko-KR" dirty="0"/>
              <a:t>#2) https://</a:t>
            </a:r>
            <a:r>
              <a:rPr kumimoji="1" lang="en-US" altLang="ko-KR" dirty="0" err="1"/>
              <a:t>www.youtube.com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watch?v</a:t>
            </a:r>
            <a:r>
              <a:rPr kumimoji="1" lang="en-US" altLang="ko-KR" dirty="0"/>
              <a:t>=BYbgopx44vo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EA31E-C476-4A45-B043-CC7F737CD434}"/>
              </a:ext>
            </a:extLst>
          </p:cNvPr>
          <p:cNvSpPr txBox="1"/>
          <p:nvPr/>
        </p:nvSpPr>
        <p:spPr>
          <a:xfrm>
            <a:off x="5064847" y="2470905"/>
            <a:ext cx="47246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61DAFC"/>
                </a:solidFill>
              </a:rPr>
              <a:t>페이스북</a:t>
            </a:r>
            <a:r>
              <a:rPr kumimoji="1" lang="ko-KR" altLang="en-US" dirty="0"/>
              <a:t>에서 개발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lang="en-US" altLang="ko-KR" dirty="0" err="1"/>
              <a:t>React.JS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/>
              <a:t>UI </a:t>
            </a:r>
            <a:r>
              <a:rPr lang="ko-KR" altLang="en-US" dirty="0"/>
              <a:t>구현을 위한 자바스크립트 </a:t>
            </a:r>
            <a:r>
              <a:rPr lang="ko-KR" altLang="en-US" dirty="0">
                <a:solidFill>
                  <a:srgbClr val="61DAFC"/>
                </a:solidFill>
              </a:rPr>
              <a:t>라이브러리</a:t>
            </a:r>
            <a:r>
              <a:rPr lang="ko-KR" altLang="en-US" dirty="0"/>
              <a:t>이다</a:t>
            </a:r>
            <a:r>
              <a:rPr lang="en-US" altLang="ko-KR" dirty="0"/>
              <a:t>. </a:t>
            </a:r>
          </a:p>
          <a:p>
            <a:endParaRPr lang="en-US" altLang="ko-KR" dirty="0"/>
          </a:p>
          <a:p>
            <a:r>
              <a:rPr lang="ko-KR" altLang="en-US" dirty="0" err="1"/>
              <a:t>리액트의</a:t>
            </a:r>
            <a:r>
              <a:rPr lang="ko-KR" altLang="en-US" dirty="0"/>
              <a:t> 가장 큰 </a:t>
            </a:r>
            <a:r>
              <a:rPr lang="ko-KR" altLang="en-US" dirty="0" err="1"/>
              <a:t>차별점은</a:t>
            </a:r>
            <a:r>
              <a:rPr lang="ko-KR" altLang="en-US" dirty="0"/>
              <a:t> </a:t>
            </a:r>
            <a:r>
              <a:rPr lang="en-US" altLang="ko-KR" dirty="0"/>
              <a:t>MVC</a:t>
            </a:r>
            <a:r>
              <a:rPr lang="ko-KR" altLang="en-US" dirty="0"/>
              <a:t>패턴에서 </a:t>
            </a:r>
            <a:r>
              <a:rPr lang="en-US" altLang="ko-KR" dirty="0"/>
              <a:t>V,</a:t>
            </a:r>
            <a:br>
              <a:rPr lang="en-US" altLang="ko-KR" dirty="0"/>
            </a:br>
            <a:r>
              <a:rPr lang="en-US" altLang="ko-KR" dirty="0">
                <a:solidFill>
                  <a:srgbClr val="61DAFC"/>
                </a:solidFill>
              </a:rPr>
              <a:t>View</a:t>
            </a:r>
            <a:r>
              <a:rPr lang="en-US" altLang="ko-KR" dirty="0"/>
              <a:t> </a:t>
            </a:r>
            <a:r>
              <a:rPr lang="ko-KR" altLang="en-US" dirty="0"/>
              <a:t>에만 집중하고 있다는 점이다</a:t>
            </a:r>
            <a:br>
              <a:rPr lang="en-US" altLang="ko-KR" dirty="0"/>
            </a:b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58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46743" y="0"/>
            <a:ext cx="2931886" cy="1553237"/>
          </a:xfrm>
          <a:prstGeom prst="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검색어</a:t>
            </a:r>
            <a:r>
              <a:rPr lang="en-US" altLang="ko-KR" dirty="0"/>
              <a:t> Extension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React.js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10944" y="3662532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0944" y="4199733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310944" y="4736934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310944" y="5274135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310944" y="5811337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직사각형 74"/>
          <p:cNvSpPr/>
          <p:nvPr/>
        </p:nvSpPr>
        <p:spPr>
          <a:xfrm>
            <a:off x="277005" y="6568069"/>
            <a:ext cx="18632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copyright@hyedu.me</a:t>
            </a:r>
            <a:endParaRPr lang="ko-KR" altLang="en-US" sz="110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2529540-48CC-FA45-B6C7-273F98A52E1E}"/>
              </a:ext>
            </a:extLst>
          </p:cNvPr>
          <p:cNvGrpSpPr/>
          <p:nvPr/>
        </p:nvGrpSpPr>
        <p:grpSpPr>
          <a:xfrm>
            <a:off x="4555882" y="-67689"/>
            <a:ext cx="7636118" cy="4565140"/>
            <a:chOff x="4555882" y="407151"/>
            <a:chExt cx="7636118" cy="456514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F3F1367-2AC3-3241-A10F-97162FECD8F5}"/>
                </a:ext>
              </a:extLst>
            </p:cNvPr>
            <p:cNvSpPr/>
            <p:nvPr/>
          </p:nvSpPr>
          <p:spPr>
            <a:xfrm>
              <a:off x="11641458" y="407151"/>
              <a:ext cx="550542" cy="997857"/>
            </a:xfrm>
            <a:prstGeom prst="rect">
              <a:avLst/>
            </a:prstGeom>
            <a:solidFill>
              <a:srgbClr val="324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7">
              <a:extLst>
                <a:ext uri="{FF2B5EF4-FFF2-40B4-BE49-F238E27FC236}">
                  <a16:creationId xmlns:a16="http://schemas.microsoft.com/office/drawing/2014/main" id="{C0EEEB3B-B448-7748-B9B9-B7D4F47A960F}"/>
                </a:ext>
              </a:extLst>
            </p:cNvPr>
            <p:cNvSpPr/>
            <p:nvPr/>
          </p:nvSpPr>
          <p:spPr>
            <a:xfrm>
              <a:off x="10651843" y="407152"/>
              <a:ext cx="989613" cy="1116138"/>
            </a:xfrm>
            <a:custGeom>
              <a:avLst/>
              <a:gdLst>
                <a:gd name="connsiteX0" fmla="*/ 0 w 696686"/>
                <a:gd name="connsiteY0" fmla="*/ 0 h 1262743"/>
                <a:gd name="connsiteX1" fmla="*/ 696686 w 696686"/>
                <a:gd name="connsiteY1" fmla="*/ 0 h 1262743"/>
                <a:gd name="connsiteX2" fmla="*/ 696686 w 696686"/>
                <a:gd name="connsiteY2" fmla="*/ 1262743 h 1262743"/>
                <a:gd name="connsiteX3" fmla="*/ 0 w 696686"/>
                <a:gd name="connsiteY3" fmla="*/ 1262743 h 1262743"/>
                <a:gd name="connsiteX4" fmla="*/ 0 w 696686"/>
                <a:gd name="connsiteY4" fmla="*/ 0 h 1262743"/>
                <a:gd name="connsiteX0" fmla="*/ 0 w 1190171"/>
                <a:gd name="connsiteY0" fmla="*/ 290286 h 1262743"/>
                <a:gd name="connsiteX1" fmla="*/ 1190171 w 1190171"/>
                <a:gd name="connsiteY1" fmla="*/ 0 h 1262743"/>
                <a:gd name="connsiteX2" fmla="*/ 1190171 w 1190171"/>
                <a:gd name="connsiteY2" fmla="*/ 1262743 h 1262743"/>
                <a:gd name="connsiteX3" fmla="*/ 493485 w 1190171"/>
                <a:gd name="connsiteY3" fmla="*/ 1262743 h 1262743"/>
                <a:gd name="connsiteX4" fmla="*/ 0 w 1190171"/>
                <a:gd name="connsiteY4" fmla="*/ 290286 h 1262743"/>
                <a:gd name="connsiteX0" fmla="*/ 14515 w 1204686"/>
                <a:gd name="connsiteY0" fmla="*/ 29028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14515 w 1204686"/>
                <a:gd name="connsiteY4" fmla="*/ 290286 h 1393372"/>
                <a:gd name="connsiteX0" fmla="*/ 4990 w 1204686"/>
                <a:gd name="connsiteY0" fmla="*/ 27123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4990 w 1204686"/>
                <a:gd name="connsiteY4" fmla="*/ 271236 h 1393372"/>
                <a:gd name="connsiteX0" fmla="*/ 112 w 1218858"/>
                <a:gd name="connsiteY0" fmla="*/ 290286 h 1393372"/>
                <a:gd name="connsiteX1" fmla="*/ 1218858 w 1218858"/>
                <a:gd name="connsiteY1" fmla="*/ 0 h 1393372"/>
                <a:gd name="connsiteX2" fmla="*/ 1218858 w 1218858"/>
                <a:gd name="connsiteY2" fmla="*/ 1262743 h 1393372"/>
                <a:gd name="connsiteX3" fmla="*/ 14172 w 1218858"/>
                <a:gd name="connsiteY3" fmla="*/ 1393372 h 1393372"/>
                <a:gd name="connsiteX4" fmla="*/ 112 w 1218858"/>
                <a:gd name="connsiteY4" fmla="*/ 290286 h 1393372"/>
                <a:gd name="connsiteX0" fmla="*/ 33565 w 1252311"/>
                <a:gd name="connsiteY0" fmla="*/ 2902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33565 w 1252311"/>
                <a:gd name="connsiteY4" fmla="*/ 290286 h 1412422"/>
                <a:gd name="connsiteX0" fmla="*/ 462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46265 w 1252311"/>
                <a:gd name="connsiteY4" fmla="*/ 264886 h 1412422"/>
                <a:gd name="connsiteX0" fmla="*/ 81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8165 w 1252311"/>
                <a:gd name="connsiteY4" fmla="*/ 264886 h 141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311" h="1412422">
                  <a:moveTo>
                    <a:pt x="8165" y="264886"/>
                  </a:moveTo>
                  <a:lnTo>
                    <a:pt x="1252311" y="0"/>
                  </a:lnTo>
                  <a:lnTo>
                    <a:pt x="1252311" y="1262743"/>
                  </a:lnTo>
                  <a:lnTo>
                    <a:pt x="0" y="1412422"/>
                  </a:lnTo>
                  <a:cubicBezTo>
                    <a:pt x="1663" y="1038377"/>
                    <a:pt x="6502" y="638931"/>
                    <a:pt x="8165" y="264886"/>
                  </a:cubicBezTo>
                  <a:close/>
                </a:path>
              </a:pathLst>
            </a:custGeom>
            <a:solidFill>
              <a:srgbClr val="26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자유형 64">
              <a:extLst>
                <a:ext uri="{FF2B5EF4-FFF2-40B4-BE49-F238E27FC236}">
                  <a16:creationId xmlns:a16="http://schemas.microsoft.com/office/drawing/2014/main" id="{BAEFF031-5F7D-FF48-BF86-F9B5439BEF43}"/>
                </a:ext>
              </a:extLst>
            </p:cNvPr>
            <p:cNvSpPr/>
            <p:nvPr/>
          </p:nvSpPr>
          <p:spPr>
            <a:xfrm>
              <a:off x="4555882" y="625074"/>
              <a:ext cx="6133159" cy="894985"/>
            </a:xfrm>
            <a:custGeom>
              <a:avLst/>
              <a:gdLst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870857 w 7203676"/>
                <a:gd name="connsiteY7" fmla="*/ 1042585 h 1051201"/>
                <a:gd name="connsiteX8" fmla="*/ 0 w 7203676"/>
                <a:gd name="connsiteY8" fmla="*/ 525601 h 1051201"/>
                <a:gd name="connsiteX9" fmla="*/ 870857 w 7203676"/>
                <a:gd name="connsiteY9" fmla="*/ 8617 h 1051201"/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  <a:gd name="connsiteX9" fmla="*/ 870857 w 7203676"/>
                <a:gd name="connsiteY9" fmla="*/ 0 h 1051201"/>
                <a:gd name="connsiteX0" fmla="*/ 870857 w 7203676"/>
                <a:gd name="connsiteY0" fmla="*/ 8617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3676" h="1051201">
                  <a:moveTo>
                    <a:pt x="870857" y="8617"/>
                  </a:moveTo>
                  <a:lnTo>
                    <a:pt x="7203676" y="0"/>
                  </a:lnTo>
                  <a:lnTo>
                    <a:pt x="7203676" y="1050785"/>
                  </a:lnTo>
                  <a:lnTo>
                    <a:pt x="885371" y="1050785"/>
                  </a:lnTo>
                  <a:lnTo>
                    <a:pt x="885371" y="1051201"/>
                  </a:lnTo>
                  <a:lnTo>
                    <a:pt x="884671" y="1050785"/>
                  </a:lnTo>
                  <a:lnTo>
                    <a:pt x="870857" y="1050785"/>
                  </a:lnTo>
                  <a:lnTo>
                    <a:pt x="0" y="525601"/>
                  </a:lnTo>
                  <a:lnTo>
                    <a:pt x="870857" y="8617"/>
                  </a:lnTo>
                  <a:close/>
                </a:path>
              </a:pathLst>
            </a:custGeom>
            <a:solidFill>
              <a:srgbClr val="324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개발스토리</a:t>
              </a:r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140DF5D-D864-D245-8132-AD2BD0F41248}"/>
                </a:ext>
              </a:extLst>
            </p:cNvPr>
            <p:cNvSpPr/>
            <p:nvPr/>
          </p:nvSpPr>
          <p:spPr>
            <a:xfrm>
              <a:off x="6621930" y="2631901"/>
              <a:ext cx="31675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동기</a:t>
              </a:r>
              <a:endPara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배경</a:t>
              </a:r>
              <a:endPara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86" name="도넛 115">
              <a:extLst>
                <a:ext uri="{FF2B5EF4-FFF2-40B4-BE49-F238E27FC236}">
                  <a16:creationId xmlns:a16="http://schemas.microsoft.com/office/drawing/2014/main" id="{B1AA53A8-E041-F14E-8263-477A26ACDF31}"/>
                </a:ext>
              </a:extLst>
            </p:cNvPr>
            <p:cNvSpPr/>
            <p:nvPr/>
          </p:nvSpPr>
          <p:spPr>
            <a:xfrm>
              <a:off x="9866281" y="2647179"/>
              <a:ext cx="548508" cy="548508"/>
            </a:xfrm>
            <a:prstGeom prst="donut">
              <a:avLst>
                <a:gd name="adj" fmla="val 34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662B665-A2B2-F84B-B7A2-C4B5D451BDAC}"/>
                </a:ext>
              </a:extLst>
            </p:cNvPr>
            <p:cNvGrpSpPr/>
            <p:nvPr/>
          </p:nvGrpSpPr>
          <p:grpSpPr>
            <a:xfrm>
              <a:off x="9866280" y="3550718"/>
              <a:ext cx="548508" cy="548508"/>
              <a:chOff x="4177808" y="3520656"/>
              <a:chExt cx="742599" cy="742599"/>
            </a:xfrm>
            <a:solidFill>
              <a:schemeClr val="bg1"/>
            </a:solidFill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0EFB249-B9F9-7D4F-B481-63B18D736207}"/>
                  </a:ext>
                </a:extLst>
              </p:cNvPr>
              <p:cNvGrpSpPr/>
              <p:nvPr/>
            </p:nvGrpSpPr>
            <p:grpSpPr>
              <a:xfrm>
                <a:off x="4346905" y="3777189"/>
                <a:ext cx="121468" cy="108348"/>
                <a:chOff x="-6357938" y="-1227138"/>
                <a:chExt cx="852488" cy="760413"/>
              </a:xfrm>
              <a:grpFill/>
            </p:grpSpPr>
            <p:sp>
              <p:nvSpPr>
                <p:cNvPr id="80" name="Freeform 17">
                  <a:extLst>
                    <a:ext uri="{FF2B5EF4-FFF2-40B4-BE49-F238E27FC236}">
                      <a16:creationId xmlns:a16="http://schemas.microsoft.com/office/drawing/2014/main" id="{69FCBC4D-A9B8-C642-8FBE-CC12AE209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57938" y="-995363"/>
                  <a:ext cx="155575" cy="153988"/>
                </a:xfrm>
                <a:custGeom>
                  <a:avLst/>
                  <a:gdLst>
                    <a:gd name="T0" fmla="*/ 0 w 194"/>
                    <a:gd name="T1" fmla="*/ 0 h 195"/>
                    <a:gd name="T2" fmla="*/ 6 w 194"/>
                    <a:gd name="T3" fmla="*/ 2 h 195"/>
                    <a:gd name="T4" fmla="*/ 18 w 194"/>
                    <a:gd name="T5" fmla="*/ 2 h 195"/>
                    <a:gd name="T6" fmla="*/ 37 w 194"/>
                    <a:gd name="T7" fmla="*/ 5 h 195"/>
                    <a:gd name="T8" fmla="*/ 60 w 194"/>
                    <a:gd name="T9" fmla="*/ 8 h 195"/>
                    <a:gd name="T10" fmla="*/ 85 w 194"/>
                    <a:gd name="T11" fmla="*/ 14 h 195"/>
                    <a:gd name="T12" fmla="*/ 110 w 194"/>
                    <a:gd name="T13" fmla="*/ 19 h 195"/>
                    <a:gd name="T14" fmla="*/ 134 w 194"/>
                    <a:gd name="T15" fmla="*/ 27 h 195"/>
                    <a:gd name="T16" fmla="*/ 155 w 194"/>
                    <a:gd name="T17" fmla="*/ 36 h 195"/>
                    <a:gd name="T18" fmla="*/ 169 w 194"/>
                    <a:gd name="T19" fmla="*/ 46 h 195"/>
                    <a:gd name="T20" fmla="*/ 184 w 194"/>
                    <a:gd name="T21" fmla="*/ 64 h 195"/>
                    <a:gd name="T22" fmla="*/ 191 w 194"/>
                    <a:gd name="T23" fmla="*/ 86 h 195"/>
                    <a:gd name="T24" fmla="*/ 194 w 194"/>
                    <a:gd name="T25" fmla="*/ 108 h 195"/>
                    <a:gd name="T26" fmla="*/ 191 w 194"/>
                    <a:gd name="T27" fmla="*/ 130 h 195"/>
                    <a:gd name="T28" fmla="*/ 184 w 194"/>
                    <a:gd name="T29" fmla="*/ 150 h 195"/>
                    <a:gd name="T30" fmla="*/ 169 w 194"/>
                    <a:gd name="T31" fmla="*/ 170 h 195"/>
                    <a:gd name="T32" fmla="*/ 150 w 194"/>
                    <a:gd name="T33" fmla="*/ 183 h 195"/>
                    <a:gd name="T34" fmla="*/ 130 w 194"/>
                    <a:gd name="T35" fmla="*/ 192 h 195"/>
                    <a:gd name="T36" fmla="*/ 107 w 194"/>
                    <a:gd name="T37" fmla="*/ 195 h 195"/>
                    <a:gd name="T38" fmla="*/ 85 w 194"/>
                    <a:gd name="T39" fmla="*/ 192 h 195"/>
                    <a:gd name="T40" fmla="*/ 65 w 194"/>
                    <a:gd name="T41" fmla="*/ 183 h 195"/>
                    <a:gd name="T42" fmla="*/ 46 w 194"/>
                    <a:gd name="T43" fmla="*/ 170 h 195"/>
                    <a:gd name="T44" fmla="*/ 35 w 194"/>
                    <a:gd name="T45" fmla="*/ 155 h 195"/>
                    <a:gd name="T46" fmla="*/ 26 w 194"/>
                    <a:gd name="T47" fmla="*/ 134 h 195"/>
                    <a:gd name="T48" fmla="*/ 19 w 194"/>
                    <a:gd name="T49" fmla="*/ 111 h 195"/>
                    <a:gd name="T50" fmla="*/ 13 w 194"/>
                    <a:gd name="T51" fmla="*/ 84 h 195"/>
                    <a:gd name="T52" fmla="*/ 9 w 194"/>
                    <a:gd name="T53" fmla="*/ 59 h 195"/>
                    <a:gd name="T54" fmla="*/ 4 w 194"/>
                    <a:gd name="T55" fmla="*/ 37 h 195"/>
                    <a:gd name="T56" fmla="*/ 3 w 194"/>
                    <a:gd name="T57" fmla="*/ 18 h 195"/>
                    <a:gd name="T58" fmla="*/ 1 w 194"/>
                    <a:gd name="T59" fmla="*/ 5 h 195"/>
                    <a:gd name="T60" fmla="*/ 0 w 194"/>
                    <a:gd name="T61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4" h="195">
                      <a:moveTo>
                        <a:pt x="0" y="0"/>
                      </a:moveTo>
                      <a:lnTo>
                        <a:pt x="6" y="2"/>
                      </a:lnTo>
                      <a:lnTo>
                        <a:pt x="18" y="2"/>
                      </a:lnTo>
                      <a:lnTo>
                        <a:pt x="37" y="5"/>
                      </a:lnTo>
                      <a:lnTo>
                        <a:pt x="60" y="8"/>
                      </a:lnTo>
                      <a:lnTo>
                        <a:pt x="85" y="14"/>
                      </a:lnTo>
                      <a:lnTo>
                        <a:pt x="110" y="19"/>
                      </a:lnTo>
                      <a:lnTo>
                        <a:pt x="134" y="27"/>
                      </a:lnTo>
                      <a:lnTo>
                        <a:pt x="155" y="36"/>
                      </a:lnTo>
                      <a:lnTo>
                        <a:pt x="169" y="46"/>
                      </a:lnTo>
                      <a:lnTo>
                        <a:pt x="184" y="64"/>
                      </a:lnTo>
                      <a:lnTo>
                        <a:pt x="191" y="86"/>
                      </a:lnTo>
                      <a:lnTo>
                        <a:pt x="194" y="108"/>
                      </a:lnTo>
                      <a:lnTo>
                        <a:pt x="191" y="130"/>
                      </a:lnTo>
                      <a:lnTo>
                        <a:pt x="184" y="150"/>
                      </a:lnTo>
                      <a:lnTo>
                        <a:pt x="169" y="170"/>
                      </a:lnTo>
                      <a:lnTo>
                        <a:pt x="150" y="183"/>
                      </a:lnTo>
                      <a:lnTo>
                        <a:pt x="130" y="192"/>
                      </a:lnTo>
                      <a:lnTo>
                        <a:pt x="107" y="195"/>
                      </a:lnTo>
                      <a:lnTo>
                        <a:pt x="85" y="192"/>
                      </a:lnTo>
                      <a:lnTo>
                        <a:pt x="65" y="183"/>
                      </a:lnTo>
                      <a:lnTo>
                        <a:pt x="46" y="170"/>
                      </a:lnTo>
                      <a:lnTo>
                        <a:pt x="35" y="155"/>
                      </a:lnTo>
                      <a:lnTo>
                        <a:pt x="26" y="134"/>
                      </a:lnTo>
                      <a:lnTo>
                        <a:pt x="19" y="111"/>
                      </a:lnTo>
                      <a:lnTo>
                        <a:pt x="13" y="84"/>
                      </a:lnTo>
                      <a:lnTo>
                        <a:pt x="9" y="59"/>
                      </a:lnTo>
                      <a:lnTo>
                        <a:pt x="4" y="37"/>
                      </a:lnTo>
                      <a:lnTo>
                        <a:pt x="3" y="18"/>
                      </a:lnTo>
                      <a:lnTo>
                        <a:pt x="1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1" name="Freeform 18">
                  <a:extLst>
                    <a:ext uri="{FF2B5EF4-FFF2-40B4-BE49-F238E27FC236}">
                      <a16:creationId xmlns:a16="http://schemas.microsoft.com/office/drawing/2014/main" id="{104C727C-017B-6D4D-8953-660028FE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00750" y="-949325"/>
                  <a:ext cx="153988" cy="153988"/>
                </a:xfrm>
                <a:custGeom>
                  <a:avLst/>
                  <a:gdLst>
                    <a:gd name="T0" fmla="*/ 0 w 195"/>
                    <a:gd name="T1" fmla="*/ 0 h 194"/>
                    <a:gd name="T2" fmla="*/ 5 w 195"/>
                    <a:gd name="T3" fmla="*/ 0 h 194"/>
                    <a:gd name="T4" fmla="*/ 18 w 195"/>
                    <a:gd name="T5" fmla="*/ 2 h 194"/>
                    <a:gd name="T6" fmla="*/ 37 w 195"/>
                    <a:gd name="T7" fmla="*/ 5 h 194"/>
                    <a:gd name="T8" fmla="*/ 59 w 195"/>
                    <a:gd name="T9" fmla="*/ 8 h 194"/>
                    <a:gd name="T10" fmla="*/ 84 w 195"/>
                    <a:gd name="T11" fmla="*/ 12 h 194"/>
                    <a:gd name="T12" fmla="*/ 109 w 195"/>
                    <a:gd name="T13" fmla="*/ 18 h 194"/>
                    <a:gd name="T14" fmla="*/ 134 w 195"/>
                    <a:gd name="T15" fmla="*/ 25 h 194"/>
                    <a:gd name="T16" fmla="*/ 153 w 195"/>
                    <a:gd name="T17" fmla="*/ 34 h 194"/>
                    <a:gd name="T18" fmla="*/ 168 w 195"/>
                    <a:gd name="T19" fmla="*/ 46 h 194"/>
                    <a:gd name="T20" fmla="*/ 183 w 195"/>
                    <a:gd name="T21" fmla="*/ 63 h 194"/>
                    <a:gd name="T22" fmla="*/ 192 w 195"/>
                    <a:gd name="T23" fmla="*/ 86 h 194"/>
                    <a:gd name="T24" fmla="*/ 195 w 195"/>
                    <a:gd name="T25" fmla="*/ 108 h 194"/>
                    <a:gd name="T26" fmla="*/ 192 w 195"/>
                    <a:gd name="T27" fmla="*/ 130 h 194"/>
                    <a:gd name="T28" fmla="*/ 183 w 195"/>
                    <a:gd name="T29" fmla="*/ 150 h 194"/>
                    <a:gd name="T30" fmla="*/ 168 w 195"/>
                    <a:gd name="T31" fmla="*/ 169 h 194"/>
                    <a:gd name="T32" fmla="*/ 150 w 195"/>
                    <a:gd name="T33" fmla="*/ 183 h 194"/>
                    <a:gd name="T34" fmla="*/ 130 w 195"/>
                    <a:gd name="T35" fmla="*/ 192 h 194"/>
                    <a:gd name="T36" fmla="*/ 106 w 195"/>
                    <a:gd name="T37" fmla="*/ 194 h 194"/>
                    <a:gd name="T38" fmla="*/ 84 w 195"/>
                    <a:gd name="T39" fmla="*/ 192 h 194"/>
                    <a:gd name="T40" fmla="*/ 63 w 195"/>
                    <a:gd name="T41" fmla="*/ 183 h 194"/>
                    <a:gd name="T42" fmla="*/ 46 w 195"/>
                    <a:gd name="T43" fmla="*/ 169 h 194"/>
                    <a:gd name="T44" fmla="*/ 34 w 195"/>
                    <a:gd name="T45" fmla="*/ 155 h 194"/>
                    <a:gd name="T46" fmla="*/ 25 w 195"/>
                    <a:gd name="T47" fmla="*/ 134 h 194"/>
                    <a:gd name="T48" fmla="*/ 18 w 195"/>
                    <a:gd name="T49" fmla="*/ 111 h 194"/>
                    <a:gd name="T50" fmla="*/ 12 w 195"/>
                    <a:gd name="T51" fmla="*/ 84 h 194"/>
                    <a:gd name="T52" fmla="*/ 8 w 195"/>
                    <a:gd name="T53" fmla="*/ 59 h 194"/>
                    <a:gd name="T54" fmla="*/ 5 w 195"/>
                    <a:gd name="T55" fmla="*/ 37 h 194"/>
                    <a:gd name="T56" fmla="*/ 2 w 195"/>
                    <a:gd name="T57" fmla="*/ 18 h 194"/>
                    <a:gd name="T58" fmla="*/ 0 w 195"/>
                    <a:gd name="T59" fmla="*/ 5 h 194"/>
                    <a:gd name="T60" fmla="*/ 0 w 195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8" y="2"/>
                      </a:lnTo>
                      <a:lnTo>
                        <a:pt x="37" y="5"/>
                      </a:lnTo>
                      <a:lnTo>
                        <a:pt x="59" y="8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4" y="25"/>
                      </a:lnTo>
                      <a:lnTo>
                        <a:pt x="153" y="34"/>
                      </a:lnTo>
                      <a:lnTo>
                        <a:pt x="168" y="46"/>
                      </a:lnTo>
                      <a:lnTo>
                        <a:pt x="183" y="63"/>
                      </a:lnTo>
                      <a:lnTo>
                        <a:pt x="192" y="86"/>
                      </a:lnTo>
                      <a:lnTo>
                        <a:pt x="195" y="108"/>
                      </a:lnTo>
                      <a:lnTo>
                        <a:pt x="192" y="130"/>
                      </a:lnTo>
                      <a:lnTo>
                        <a:pt x="183" y="150"/>
                      </a:lnTo>
                      <a:lnTo>
                        <a:pt x="168" y="169"/>
                      </a:lnTo>
                      <a:lnTo>
                        <a:pt x="150" y="183"/>
                      </a:lnTo>
                      <a:lnTo>
                        <a:pt x="130" y="192"/>
                      </a:lnTo>
                      <a:lnTo>
                        <a:pt x="106" y="194"/>
                      </a:lnTo>
                      <a:lnTo>
                        <a:pt x="84" y="192"/>
                      </a:lnTo>
                      <a:lnTo>
                        <a:pt x="63" y="183"/>
                      </a:lnTo>
                      <a:lnTo>
                        <a:pt x="46" y="169"/>
                      </a:lnTo>
                      <a:lnTo>
                        <a:pt x="34" y="155"/>
                      </a:lnTo>
                      <a:lnTo>
                        <a:pt x="25" y="134"/>
                      </a:lnTo>
                      <a:lnTo>
                        <a:pt x="18" y="111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5" y="37"/>
                      </a:lnTo>
                      <a:lnTo>
                        <a:pt x="2" y="18"/>
                      </a:lnTo>
                      <a:lnTo>
                        <a:pt x="0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2" name="Freeform 19">
                  <a:extLst>
                    <a:ext uri="{FF2B5EF4-FFF2-40B4-BE49-F238E27FC236}">
                      <a16:creationId xmlns:a16="http://schemas.microsoft.com/office/drawing/2014/main" id="{6AF1A79A-8A13-7D4C-A85D-CF220CB792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00750" y="-620713"/>
                  <a:ext cx="153988" cy="153988"/>
                </a:xfrm>
                <a:custGeom>
                  <a:avLst/>
                  <a:gdLst>
                    <a:gd name="T0" fmla="*/ 0 w 195"/>
                    <a:gd name="T1" fmla="*/ 0 h 194"/>
                    <a:gd name="T2" fmla="*/ 5 w 195"/>
                    <a:gd name="T3" fmla="*/ 0 h 194"/>
                    <a:gd name="T4" fmla="*/ 18 w 195"/>
                    <a:gd name="T5" fmla="*/ 1 h 194"/>
                    <a:gd name="T6" fmla="*/ 37 w 195"/>
                    <a:gd name="T7" fmla="*/ 4 h 194"/>
                    <a:gd name="T8" fmla="*/ 59 w 195"/>
                    <a:gd name="T9" fmla="*/ 7 h 194"/>
                    <a:gd name="T10" fmla="*/ 84 w 195"/>
                    <a:gd name="T11" fmla="*/ 12 h 194"/>
                    <a:gd name="T12" fmla="*/ 109 w 195"/>
                    <a:gd name="T13" fmla="*/ 18 h 194"/>
                    <a:gd name="T14" fmla="*/ 134 w 195"/>
                    <a:gd name="T15" fmla="*/ 25 h 194"/>
                    <a:gd name="T16" fmla="*/ 153 w 195"/>
                    <a:gd name="T17" fmla="*/ 34 h 194"/>
                    <a:gd name="T18" fmla="*/ 168 w 195"/>
                    <a:gd name="T19" fmla="*/ 44 h 194"/>
                    <a:gd name="T20" fmla="*/ 183 w 195"/>
                    <a:gd name="T21" fmla="*/ 63 h 194"/>
                    <a:gd name="T22" fmla="*/ 192 w 195"/>
                    <a:gd name="T23" fmla="*/ 84 h 194"/>
                    <a:gd name="T24" fmla="*/ 195 w 195"/>
                    <a:gd name="T25" fmla="*/ 106 h 194"/>
                    <a:gd name="T26" fmla="*/ 192 w 195"/>
                    <a:gd name="T27" fmla="*/ 128 h 194"/>
                    <a:gd name="T28" fmla="*/ 183 w 195"/>
                    <a:gd name="T29" fmla="*/ 150 h 194"/>
                    <a:gd name="T30" fmla="*/ 168 w 195"/>
                    <a:gd name="T31" fmla="*/ 168 h 194"/>
                    <a:gd name="T32" fmla="*/ 150 w 195"/>
                    <a:gd name="T33" fmla="*/ 182 h 194"/>
                    <a:gd name="T34" fmla="*/ 130 w 195"/>
                    <a:gd name="T35" fmla="*/ 191 h 194"/>
                    <a:gd name="T36" fmla="*/ 106 w 195"/>
                    <a:gd name="T37" fmla="*/ 194 h 194"/>
                    <a:gd name="T38" fmla="*/ 84 w 195"/>
                    <a:gd name="T39" fmla="*/ 191 h 194"/>
                    <a:gd name="T40" fmla="*/ 63 w 195"/>
                    <a:gd name="T41" fmla="*/ 182 h 194"/>
                    <a:gd name="T42" fmla="*/ 46 w 195"/>
                    <a:gd name="T43" fmla="*/ 168 h 194"/>
                    <a:gd name="T44" fmla="*/ 34 w 195"/>
                    <a:gd name="T45" fmla="*/ 153 h 194"/>
                    <a:gd name="T46" fmla="*/ 25 w 195"/>
                    <a:gd name="T47" fmla="*/ 134 h 194"/>
                    <a:gd name="T48" fmla="*/ 18 w 195"/>
                    <a:gd name="T49" fmla="*/ 109 h 194"/>
                    <a:gd name="T50" fmla="*/ 12 w 195"/>
                    <a:gd name="T51" fmla="*/ 84 h 194"/>
                    <a:gd name="T52" fmla="*/ 8 w 195"/>
                    <a:gd name="T53" fmla="*/ 59 h 194"/>
                    <a:gd name="T54" fmla="*/ 5 w 195"/>
                    <a:gd name="T55" fmla="*/ 35 h 194"/>
                    <a:gd name="T56" fmla="*/ 2 w 195"/>
                    <a:gd name="T57" fmla="*/ 18 h 194"/>
                    <a:gd name="T58" fmla="*/ 0 w 195"/>
                    <a:gd name="T59" fmla="*/ 4 h 194"/>
                    <a:gd name="T60" fmla="*/ 0 w 195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8" y="1"/>
                      </a:lnTo>
                      <a:lnTo>
                        <a:pt x="37" y="4"/>
                      </a:lnTo>
                      <a:lnTo>
                        <a:pt x="59" y="7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4" y="25"/>
                      </a:lnTo>
                      <a:lnTo>
                        <a:pt x="153" y="34"/>
                      </a:lnTo>
                      <a:lnTo>
                        <a:pt x="168" y="44"/>
                      </a:lnTo>
                      <a:lnTo>
                        <a:pt x="183" y="63"/>
                      </a:lnTo>
                      <a:lnTo>
                        <a:pt x="192" y="84"/>
                      </a:lnTo>
                      <a:lnTo>
                        <a:pt x="195" y="106"/>
                      </a:lnTo>
                      <a:lnTo>
                        <a:pt x="192" y="128"/>
                      </a:lnTo>
                      <a:lnTo>
                        <a:pt x="183" y="150"/>
                      </a:lnTo>
                      <a:lnTo>
                        <a:pt x="168" y="168"/>
                      </a:lnTo>
                      <a:lnTo>
                        <a:pt x="150" y="182"/>
                      </a:lnTo>
                      <a:lnTo>
                        <a:pt x="130" y="191"/>
                      </a:lnTo>
                      <a:lnTo>
                        <a:pt x="106" y="194"/>
                      </a:lnTo>
                      <a:lnTo>
                        <a:pt x="84" y="191"/>
                      </a:lnTo>
                      <a:lnTo>
                        <a:pt x="63" y="182"/>
                      </a:lnTo>
                      <a:lnTo>
                        <a:pt x="46" y="168"/>
                      </a:lnTo>
                      <a:lnTo>
                        <a:pt x="34" y="153"/>
                      </a:lnTo>
                      <a:lnTo>
                        <a:pt x="25" y="134"/>
                      </a:lnTo>
                      <a:lnTo>
                        <a:pt x="18" y="109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5" y="35"/>
                      </a:lnTo>
                      <a:lnTo>
                        <a:pt x="2" y="18"/>
                      </a:lnTo>
                      <a:lnTo>
                        <a:pt x="0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3" name="Freeform 20">
                  <a:extLst>
                    <a:ext uri="{FF2B5EF4-FFF2-40B4-BE49-F238E27FC236}">
                      <a16:creationId xmlns:a16="http://schemas.microsoft.com/office/drawing/2014/main" id="{A2670277-E9DE-5545-ABD7-0698CB0B9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59438" y="-871538"/>
                  <a:ext cx="153988" cy="153988"/>
                </a:xfrm>
                <a:custGeom>
                  <a:avLst/>
                  <a:gdLst>
                    <a:gd name="T0" fmla="*/ 0 w 195"/>
                    <a:gd name="T1" fmla="*/ 0 h 195"/>
                    <a:gd name="T2" fmla="*/ 5 w 195"/>
                    <a:gd name="T3" fmla="*/ 0 h 195"/>
                    <a:gd name="T4" fmla="*/ 16 w 195"/>
                    <a:gd name="T5" fmla="*/ 2 h 195"/>
                    <a:gd name="T6" fmla="*/ 36 w 195"/>
                    <a:gd name="T7" fmla="*/ 5 h 195"/>
                    <a:gd name="T8" fmla="*/ 59 w 195"/>
                    <a:gd name="T9" fmla="*/ 8 h 195"/>
                    <a:gd name="T10" fmla="*/ 84 w 195"/>
                    <a:gd name="T11" fmla="*/ 12 h 195"/>
                    <a:gd name="T12" fmla="*/ 109 w 195"/>
                    <a:gd name="T13" fmla="*/ 18 h 195"/>
                    <a:gd name="T14" fmla="*/ 133 w 195"/>
                    <a:gd name="T15" fmla="*/ 25 h 195"/>
                    <a:gd name="T16" fmla="*/ 153 w 195"/>
                    <a:gd name="T17" fmla="*/ 34 h 195"/>
                    <a:gd name="T18" fmla="*/ 168 w 195"/>
                    <a:gd name="T19" fmla="*/ 46 h 195"/>
                    <a:gd name="T20" fmla="*/ 183 w 195"/>
                    <a:gd name="T21" fmla="*/ 64 h 195"/>
                    <a:gd name="T22" fmla="*/ 192 w 195"/>
                    <a:gd name="T23" fmla="*/ 84 h 195"/>
                    <a:gd name="T24" fmla="*/ 195 w 195"/>
                    <a:gd name="T25" fmla="*/ 108 h 195"/>
                    <a:gd name="T26" fmla="*/ 192 w 195"/>
                    <a:gd name="T27" fmla="*/ 130 h 195"/>
                    <a:gd name="T28" fmla="*/ 183 w 195"/>
                    <a:gd name="T29" fmla="*/ 150 h 195"/>
                    <a:gd name="T30" fmla="*/ 168 w 195"/>
                    <a:gd name="T31" fmla="*/ 168 h 195"/>
                    <a:gd name="T32" fmla="*/ 150 w 195"/>
                    <a:gd name="T33" fmla="*/ 183 h 195"/>
                    <a:gd name="T34" fmla="*/ 128 w 195"/>
                    <a:gd name="T35" fmla="*/ 192 h 195"/>
                    <a:gd name="T36" fmla="*/ 106 w 195"/>
                    <a:gd name="T37" fmla="*/ 195 h 195"/>
                    <a:gd name="T38" fmla="*/ 84 w 195"/>
                    <a:gd name="T39" fmla="*/ 192 h 195"/>
                    <a:gd name="T40" fmla="*/ 64 w 195"/>
                    <a:gd name="T41" fmla="*/ 183 h 195"/>
                    <a:gd name="T42" fmla="*/ 44 w 195"/>
                    <a:gd name="T43" fmla="*/ 168 h 195"/>
                    <a:gd name="T44" fmla="*/ 34 w 195"/>
                    <a:gd name="T45" fmla="*/ 153 h 195"/>
                    <a:gd name="T46" fmla="*/ 25 w 195"/>
                    <a:gd name="T47" fmla="*/ 134 h 195"/>
                    <a:gd name="T48" fmla="*/ 18 w 195"/>
                    <a:gd name="T49" fmla="*/ 109 h 195"/>
                    <a:gd name="T50" fmla="*/ 12 w 195"/>
                    <a:gd name="T51" fmla="*/ 84 h 195"/>
                    <a:gd name="T52" fmla="*/ 8 w 195"/>
                    <a:gd name="T53" fmla="*/ 59 h 195"/>
                    <a:gd name="T54" fmla="*/ 3 w 195"/>
                    <a:gd name="T55" fmla="*/ 37 h 195"/>
                    <a:gd name="T56" fmla="*/ 2 w 195"/>
                    <a:gd name="T57" fmla="*/ 18 h 195"/>
                    <a:gd name="T58" fmla="*/ 0 w 195"/>
                    <a:gd name="T59" fmla="*/ 5 h 195"/>
                    <a:gd name="T60" fmla="*/ 0 w 195"/>
                    <a:gd name="T61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5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6" y="2"/>
                      </a:lnTo>
                      <a:lnTo>
                        <a:pt x="36" y="5"/>
                      </a:lnTo>
                      <a:lnTo>
                        <a:pt x="59" y="8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3" y="25"/>
                      </a:lnTo>
                      <a:lnTo>
                        <a:pt x="153" y="34"/>
                      </a:lnTo>
                      <a:lnTo>
                        <a:pt x="168" y="46"/>
                      </a:lnTo>
                      <a:lnTo>
                        <a:pt x="183" y="64"/>
                      </a:lnTo>
                      <a:lnTo>
                        <a:pt x="192" y="84"/>
                      </a:lnTo>
                      <a:lnTo>
                        <a:pt x="195" y="108"/>
                      </a:lnTo>
                      <a:lnTo>
                        <a:pt x="192" y="130"/>
                      </a:lnTo>
                      <a:lnTo>
                        <a:pt x="183" y="150"/>
                      </a:lnTo>
                      <a:lnTo>
                        <a:pt x="168" y="168"/>
                      </a:lnTo>
                      <a:lnTo>
                        <a:pt x="150" y="183"/>
                      </a:lnTo>
                      <a:lnTo>
                        <a:pt x="128" y="192"/>
                      </a:lnTo>
                      <a:lnTo>
                        <a:pt x="106" y="195"/>
                      </a:lnTo>
                      <a:lnTo>
                        <a:pt x="84" y="192"/>
                      </a:lnTo>
                      <a:lnTo>
                        <a:pt x="64" y="183"/>
                      </a:lnTo>
                      <a:lnTo>
                        <a:pt x="44" y="168"/>
                      </a:lnTo>
                      <a:lnTo>
                        <a:pt x="34" y="153"/>
                      </a:lnTo>
                      <a:lnTo>
                        <a:pt x="25" y="134"/>
                      </a:lnTo>
                      <a:lnTo>
                        <a:pt x="18" y="109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3" y="37"/>
                      </a:lnTo>
                      <a:lnTo>
                        <a:pt x="2" y="18"/>
                      </a:lnTo>
                      <a:lnTo>
                        <a:pt x="0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4" name="Freeform 21">
                  <a:extLst>
                    <a:ext uri="{FF2B5EF4-FFF2-40B4-BE49-F238E27FC236}">
                      <a16:creationId xmlns:a16="http://schemas.microsoft.com/office/drawing/2014/main" id="{1F913B9E-5C90-514E-957F-470CF4CDFC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964238" y="-1227138"/>
                  <a:ext cx="153988" cy="153988"/>
                </a:xfrm>
                <a:custGeom>
                  <a:avLst/>
                  <a:gdLst>
                    <a:gd name="T0" fmla="*/ 0 w 194"/>
                    <a:gd name="T1" fmla="*/ 0 h 194"/>
                    <a:gd name="T2" fmla="*/ 4 w 194"/>
                    <a:gd name="T3" fmla="*/ 0 h 194"/>
                    <a:gd name="T4" fmla="*/ 17 w 194"/>
                    <a:gd name="T5" fmla="*/ 1 h 194"/>
                    <a:gd name="T6" fmla="*/ 37 w 194"/>
                    <a:gd name="T7" fmla="*/ 4 h 194"/>
                    <a:gd name="T8" fmla="*/ 59 w 194"/>
                    <a:gd name="T9" fmla="*/ 7 h 194"/>
                    <a:gd name="T10" fmla="*/ 84 w 194"/>
                    <a:gd name="T11" fmla="*/ 12 h 194"/>
                    <a:gd name="T12" fmla="*/ 110 w 194"/>
                    <a:gd name="T13" fmla="*/ 17 h 194"/>
                    <a:gd name="T14" fmla="*/ 134 w 194"/>
                    <a:gd name="T15" fmla="*/ 25 h 194"/>
                    <a:gd name="T16" fmla="*/ 154 w 194"/>
                    <a:gd name="T17" fmla="*/ 34 h 194"/>
                    <a:gd name="T18" fmla="*/ 169 w 194"/>
                    <a:gd name="T19" fmla="*/ 44 h 194"/>
                    <a:gd name="T20" fmla="*/ 182 w 194"/>
                    <a:gd name="T21" fmla="*/ 63 h 194"/>
                    <a:gd name="T22" fmla="*/ 191 w 194"/>
                    <a:gd name="T23" fmla="*/ 84 h 194"/>
                    <a:gd name="T24" fmla="*/ 194 w 194"/>
                    <a:gd name="T25" fmla="*/ 106 h 194"/>
                    <a:gd name="T26" fmla="*/ 191 w 194"/>
                    <a:gd name="T27" fmla="*/ 128 h 194"/>
                    <a:gd name="T28" fmla="*/ 182 w 194"/>
                    <a:gd name="T29" fmla="*/ 150 h 194"/>
                    <a:gd name="T30" fmla="*/ 169 w 194"/>
                    <a:gd name="T31" fmla="*/ 168 h 194"/>
                    <a:gd name="T32" fmla="*/ 150 w 194"/>
                    <a:gd name="T33" fmla="*/ 182 h 194"/>
                    <a:gd name="T34" fmla="*/ 129 w 194"/>
                    <a:gd name="T35" fmla="*/ 191 h 194"/>
                    <a:gd name="T36" fmla="*/ 107 w 194"/>
                    <a:gd name="T37" fmla="*/ 194 h 194"/>
                    <a:gd name="T38" fmla="*/ 85 w 194"/>
                    <a:gd name="T39" fmla="*/ 191 h 194"/>
                    <a:gd name="T40" fmla="*/ 63 w 194"/>
                    <a:gd name="T41" fmla="*/ 182 h 194"/>
                    <a:gd name="T42" fmla="*/ 45 w 194"/>
                    <a:gd name="T43" fmla="*/ 168 h 194"/>
                    <a:gd name="T44" fmla="*/ 35 w 194"/>
                    <a:gd name="T45" fmla="*/ 153 h 194"/>
                    <a:gd name="T46" fmla="*/ 25 w 194"/>
                    <a:gd name="T47" fmla="*/ 134 h 194"/>
                    <a:gd name="T48" fmla="*/ 17 w 194"/>
                    <a:gd name="T49" fmla="*/ 109 h 194"/>
                    <a:gd name="T50" fmla="*/ 12 w 194"/>
                    <a:gd name="T51" fmla="*/ 84 h 194"/>
                    <a:gd name="T52" fmla="*/ 7 w 194"/>
                    <a:gd name="T53" fmla="*/ 59 h 194"/>
                    <a:gd name="T54" fmla="*/ 4 w 194"/>
                    <a:gd name="T55" fmla="*/ 35 h 194"/>
                    <a:gd name="T56" fmla="*/ 1 w 194"/>
                    <a:gd name="T57" fmla="*/ 17 h 194"/>
                    <a:gd name="T58" fmla="*/ 0 w 194"/>
                    <a:gd name="T59" fmla="*/ 4 h 194"/>
                    <a:gd name="T60" fmla="*/ 0 w 194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4" h="194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17" y="1"/>
                      </a:lnTo>
                      <a:lnTo>
                        <a:pt x="37" y="4"/>
                      </a:lnTo>
                      <a:lnTo>
                        <a:pt x="59" y="7"/>
                      </a:lnTo>
                      <a:lnTo>
                        <a:pt x="84" y="12"/>
                      </a:lnTo>
                      <a:lnTo>
                        <a:pt x="110" y="17"/>
                      </a:lnTo>
                      <a:lnTo>
                        <a:pt x="134" y="25"/>
                      </a:lnTo>
                      <a:lnTo>
                        <a:pt x="154" y="34"/>
                      </a:lnTo>
                      <a:lnTo>
                        <a:pt x="169" y="44"/>
                      </a:lnTo>
                      <a:lnTo>
                        <a:pt x="182" y="63"/>
                      </a:lnTo>
                      <a:lnTo>
                        <a:pt x="191" y="84"/>
                      </a:lnTo>
                      <a:lnTo>
                        <a:pt x="194" y="106"/>
                      </a:lnTo>
                      <a:lnTo>
                        <a:pt x="191" y="128"/>
                      </a:lnTo>
                      <a:lnTo>
                        <a:pt x="182" y="150"/>
                      </a:lnTo>
                      <a:lnTo>
                        <a:pt x="169" y="168"/>
                      </a:lnTo>
                      <a:lnTo>
                        <a:pt x="150" y="182"/>
                      </a:lnTo>
                      <a:lnTo>
                        <a:pt x="129" y="191"/>
                      </a:lnTo>
                      <a:lnTo>
                        <a:pt x="107" y="194"/>
                      </a:lnTo>
                      <a:lnTo>
                        <a:pt x="85" y="191"/>
                      </a:lnTo>
                      <a:lnTo>
                        <a:pt x="63" y="182"/>
                      </a:lnTo>
                      <a:lnTo>
                        <a:pt x="45" y="168"/>
                      </a:lnTo>
                      <a:lnTo>
                        <a:pt x="35" y="153"/>
                      </a:lnTo>
                      <a:lnTo>
                        <a:pt x="25" y="134"/>
                      </a:lnTo>
                      <a:lnTo>
                        <a:pt x="17" y="109"/>
                      </a:lnTo>
                      <a:lnTo>
                        <a:pt x="12" y="84"/>
                      </a:lnTo>
                      <a:lnTo>
                        <a:pt x="7" y="59"/>
                      </a:lnTo>
                      <a:lnTo>
                        <a:pt x="4" y="35"/>
                      </a:lnTo>
                      <a:lnTo>
                        <a:pt x="1" y="17"/>
                      </a:lnTo>
                      <a:lnTo>
                        <a:pt x="0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79" name="도넛 116">
                <a:extLst>
                  <a:ext uri="{FF2B5EF4-FFF2-40B4-BE49-F238E27FC236}">
                    <a16:creationId xmlns:a16="http://schemas.microsoft.com/office/drawing/2014/main" id="{04E9F539-2898-CB40-830B-1958D964DB9E}"/>
                  </a:ext>
                </a:extLst>
              </p:cNvPr>
              <p:cNvSpPr/>
              <p:nvPr/>
            </p:nvSpPr>
            <p:spPr>
              <a:xfrm>
                <a:off x="4177808" y="3520656"/>
                <a:ext cx="742599" cy="742599"/>
              </a:xfrm>
              <a:prstGeom prst="donut">
                <a:avLst>
                  <a:gd name="adj" fmla="val 345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F3CD41E1-FDC7-A548-988F-DC4E81B9BA55}"/>
                </a:ext>
              </a:extLst>
            </p:cNvPr>
            <p:cNvGrpSpPr/>
            <p:nvPr/>
          </p:nvGrpSpPr>
          <p:grpSpPr>
            <a:xfrm>
              <a:off x="9866280" y="4423783"/>
              <a:ext cx="548508" cy="548508"/>
              <a:chOff x="6473253" y="4364959"/>
              <a:chExt cx="742599" cy="742599"/>
            </a:xfrm>
          </p:grpSpPr>
          <p:sp>
            <p:nvSpPr>
              <p:cNvPr id="73" name="Freeform 31">
                <a:extLst>
                  <a:ext uri="{FF2B5EF4-FFF2-40B4-BE49-F238E27FC236}">
                    <a16:creationId xmlns:a16="http://schemas.microsoft.com/office/drawing/2014/main" id="{8D3C1CB8-3961-D047-B4E7-916D74FC9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4258" y="4505938"/>
                <a:ext cx="361414" cy="460643"/>
              </a:xfrm>
              <a:custGeom>
                <a:avLst/>
                <a:gdLst>
                  <a:gd name="T0" fmla="*/ 3575 w 3767"/>
                  <a:gd name="T1" fmla="*/ 3953 h 4800"/>
                  <a:gd name="T2" fmla="*/ 2919 w 3767"/>
                  <a:gd name="T3" fmla="*/ 4608 h 4800"/>
                  <a:gd name="T4" fmla="*/ 3575 w 3767"/>
                  <a:gd name="T5" fmla="*/ 4608 h 4800"/>
                  <a:gd name="T6" fmla="*/ 3575 w 3767"/>
                  <a:gd name="T7" fmla="*/ 3953 h 4800"/>
                  <a:gd name="T8" fmla="*/ 2919 w 3767"/>
                  <a:gd name="T9" fmla="*/ 192 h 4800"/>
                  <a:gd name="T10" fmla="*/ 3575 w 3767"/>
                  <a:gd name="T11" fmla="*/ 847 h 4800"/>
                  <a:gd name="T12" fmla="*/ 3575 w 3767"/>
                  <a:gd name="T13" fmla="*/ 192 h 4800"/>
                  <a:gd name="T14" fmla="*/ 2919 w 3767"/>
                  <a:gd name="T15" fmla="*/ 192 h 4800"/>
                  <a:gd name="T16" fmla="*/ 192 w 3767"/>
                  <a:gd name="T17" fmla="*/ 192 h 4800"/>
                  <a:gd name="T18" fmla="*/ 192 w 3767"/>
                  <a:gd name="T19" fmla="*/ 4608 h 4800"/>
                  <a:gd name="T20" fmla="*/ 2647 w 3767"/>
                  <a:gd name="T21" fmla="*/ 4608 h 4800"/>
                  <a:gd name="T22" fmla="*/ 3575 w 3767"/>
                  <a:gd name="T23" fmla="*/ 3681 h 4800"/>
                  <a:gd name="T24" fmla="*/ 3575 w 3767"/>
                  <a:gd name="T25" fmla="*/ 1119 h 4800"/>
                  <a:gd name="T26" fmla="*/ 2647 w 3767"/>
                  <a:gd name="T27" fmla="*/ 192 h 4800"/>
                  <a:gd name="T28" fmla="*/ 192 w 3767"/>
                  <a:gd name="T29" fmla="*/ 192 h 4800"/>
                  <a:gd name="T30" fmla="*/ 96 w 3767"/>
                  <a:gd name="T31" fmla="*/ 0 h 4800"/>
                  <a:gd name="T32" fmla="*/ 3671 w 3767"/>
                  <a:gd name="T33" fmla="*/ 0 h 4800"/>
                  <a:gd name="T34" fmla="*/ 3696 w 3767"/>
                  <a:gd name="T35" fmla="*/ 3 h 4800"/>
                  <a:gd name="T36" fmla="*/ 3719 w 3767"/>
                  <a:gd name="T37" fmla="*/ 13 h 4800"/>
                  <a:gd name="T38" fmla="*/ 3738 w 3767"/>
                  <a:gd name="T39" fmla="*/ 28 h 4800"/>
                  <a:gd name="T40" fmla="*/ 3754 w 3767"/>
                  <a:gd name="T41" fmla="*/ 48 h 4800"/>
                  <a:gd name="T42" fmla="*/ 3763 w 3767"/>
                  <a:gd name="T43" fmla="*/ 70 h 4800"/>
                  <a:gd name="T44" fmla="*/ 3767 w 3767"/>
                  <a:gd name="T45" fmla="*/ 96 h 4800"/>
                  <a:gd name="T46" fmla="*/ 3767 w 3767"/>
                  <a:gd name="T47" fmla="*/ 4704 h 4800"/>
                  <a:gd name="T48" fmla="*/ 3763 w 3767"/>
                  <a:gd name="T49" fmla="*/ 4730 h 4800"/>
                  <a:gd name="T50" fmla="*/ 3754 w 3767"/>
                  <a:gd name="T51" fmla="*/ 4752 h 4800"/>
                  <a:gd name="T52" fmla="*/ 3738 w 3767"/>
                  <a:gd name="T53" fmla="*/ 4772 h 4800"/>
                  <a:gd name="T54" fmla="*/ 3719 w 3767"/>
                  <a:gd name="T55" fmla="*/ 4787 h 4800"/>
                  <a:gd name="T56" fmla="*/ 3696 w 3767"/>
                  <a:gd name="T57" fmla="*/ 4797 h 4800"/>
                  <a:gd name="T58" fmla="*/ 3671 w 3767"/>
                  <a:gd name="T59" fmla="*/ 4800 h 4800"/>
                  <a:gd name="T60" fmla="*/ 96 w 3767"/>
                  <a:gd name="T61" fmla="*/ 4800 h 4800"/>
                  <a:gd name="T62" fmla="*/ 70 w 3767"/>
                  <a:gd name="T63" fmla="*/ 4797 h 4800"/>
                  <a:gd name="T64" fmla="*/ 48 w 3767"/>
                  <a:gd name="T65" fmla="*/ 4787 h 4800"/>
                  <a:gd name="T66" fmla="*/ 28 w 3767"/>
                  <a:gd name="T67" fmla="*/ 4772 h 4800"/>
                  <a:gd name="T68" fmla="*/ 13 w 3767"/>
                  <a:gd name="T69" fmla="*/ 4752 h 4800"/>
                  <a:gd name="T70" fmla="*/ 3 w 3767"/>
                  <a:gd name="T71" fmla="*/ 4730 h 4800"/>
                  <a:gd name="T72" fmla="*/ 0 w 3767"/>
                  <a:gd name="T73" fmla="*/ 4704 h 4800"/>
                  <a:gd name="T74" fmla="*/ 0 w 3767"/>
                  <a:gd name="T75" fmla="*/ 96 h 4800"/>
                  <a:gd name="T76" fmla="*/ 3 w 3767"/>
                  <a:gd name="T77" fmla="*/ 70 h 4800"/>
                  <a:gd name="T78" fmla="*/ 13 w 3767"/>
                  <a:gd name="T79" fmla="*/ 48 h 4800"/>
                  <a:gd name="T80" fmla="*/ 28 w 3767"/>
                  <a:gd name="T81" fmla="*/ 28 h 4800"/>
                  <a:gd name="T82" fmla="*/ 48 w 3767"/>
                  <a:gd name="T83" fmla="*/ 13 h 4800"/>
                  <a:gd name="T84" fmla="*/ 70 w 3767"/>
                  <a:gd name="T85" fmla="*/ 3 h 4800"/>
                  <a:gd name="T86" fmla="*/ 96 w 3767"/>
                  <a:gd name="T87" fmla="*/ 0 h 4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767" h="4800">
                    <a:moveTo>
                      <a:pt x="3575" y="3953"/>
                    </a:moveTo>
                    <a:lnTo>
                      <a:pt x="2919" y="4608"/>
                    </a:lnTo>
                    <a:lnTo>
                      <a:pt x="3575" y="4608"/>
                    </a:lnTo>
                    <a:lnTo>
                      <a:pt x="3575" y="3953"/>
                    </a:lnTo>
                    <a:close/>
                    <a:moveTo>
                      <a:pt x="2919" y="192"/>
                    </a:moveTo>
                    <a:lnTo>
                      <a:pt x="3575" y="847"/>
                    </a:lnTo>
                    <a:lnTo>
                      <a:pt x="3575" y="192"/>
                    </a:lnTo>
                    <a:lnTo>
                      <a:pt x="2919" y="192"/>
                    </a:lnTo>
                    <a:close/>
                    <a:moveTo>
                      <a:pt x="192" y="192"/>
                    </a:moveTo>
                    <a:lnTo>
                      <a:pt x="192" y="4608"/>
                    </a:lnTo>
                    <a:lnTo>
                      <a:pt x="2647" y="4608"/>
                    </a:lnTo>
                    <a:lnTo>
                      <a:pt x="3575" y="3681"/>
                    </a:lnTo>
                    <a:lnTo>
                      <a:pt x="3575" y="1119"/>
                    </a:lnTo>
                    <a:lnTo>
                      <a:pt x="2647" y="192"/>
                    </a:lnTo>
                    <a:lnTo>
                      <a:pt x="192" y="192"/>
                    </a:lnTo>
                    <a:close/>
                    <a:moveTo>
                      <a:pt x="96" y="0"/>
                    </a:moveTo>
                    <a:lnTo>
                      <a:pt x="3671" y="0"/>
                    </a:lnTo>
                    <a:lnTo>
                      <a:pt x="3696" y="3"/>
                    </a:lnTo>
                    <a:lnTo>
                      <a:pt x="3719" y="13"/>
                    </a:lnTo>
                    <a:lnTo>
                      <a:pt x="3738" y="28"/>
                    </a:lnTo>
                    <a:lnTo>
                      <a:pt x="3754" y="48"/>
                    </a:lnTo>
                    <a:lnTo>
                      <a:pt x="3763" y="70"/>
                    </a:lnTo>
                    <a:lnTo>
                      <a:pt x="3767" y="96"/>
                    </a:lnTo>
                    <a:lnTo>
                      <a:pt x="3767" y="4704"/>
                    </a:lnTo>
                    <a:lnTo>
                      <a:pt x="3763" y="4730"/>
                    </a:lnTo>
                    <a:lnTo>
                      <a:pt x="3754" y="4752"/>
                    </a:lnTo>
                    <a:lnTo>
                      <a:pt x="3738" y="4772"/>
                    </a:lnTo>
                    <a:lnTo>
                      <a:pt x="3719" y="4787"/>
                    </a:lnTo>
                    <a:lnTo>
                      <a:pt x="3696" y="4797"/>
                    </a:lnTo>
                    <a:lnTo>
                      <a:pt x="3671" y="4800"/>
                    </a:lnTo>
                    <a:lnTo>
                      <a:pt x="96" y="4800"/>
                    </a:lnTo>
                    <a:lnTo>
                      <a:pt x="70" y="4797"/>
                    </a:lnTo>
                    <a:lnTo>
                      <a:pt x="48" y="4787"/>
                    </a:lnTo>
                    <a:lnTo>
                      <a:pt x="28" y="4772"/>
                    </a:lnTo>
                    <a:lnTo>
                      <a:pt x="13" y="4752"/>
                    </a:lnTo>
                    <a:lnTo>
                      <a:pt x="3" y="4730"/>
                    </a:lnTo>
                    <a:lnTo>
                      <a:pt x="0" y="4704"/>
                    </a:lnTo>
                    <a:lnTo>
                      <a:pt x="0" y="96"/>
                    </a:lnTo>
                    <a:lnTo>
                      <a:pt x="3" y="70"/>
                    </a:lnTo>
                    <a:lnTo>
                      <a:pt x="13" y="48"/>
                    </a:lnTo>
                    <a:lnTo>
                      <a:pt x="28" y="28"/>
                    </a:lnTo>
                    <a:lnTo>
                      <a:pt x="48" y="13"/>
                    </a:lnTo>
                    <a:lnTo>
                      <a:pt x="70" y="3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32">
                <a:extLst>
                  <a:ext uri="{FF2B5EF4-FFF2-40B4-BE49-F238E27FC236}">
                    <a16:creationId xmlns:a16="http://schemas.microsoft.com/office/drawing/2014/main" id="{4EEAB395-B08D-6249-BFC4-4C45314B1E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8134" y="4639333"/>
                <a:ext cx="193854" cy="193854"/>
              </a:xfrm>
              <a:custGeom>
                <a:avLst/>
                <a:gdLst>
                  <a:gd name="T0" fmla="*/ 881 w 2019"/>
                  <a:gd name="T1" fmla="*/ 1700 h 2018"/>
                  <a:gd name="T2" fmla="*/ 1009 w 2019"/>
                  <a:gd name="T3" fmla="*/ 1812 h 2018"/>
                  <a:gd name="T4" fmla="*/ 1138 w 2019"/>
                  <a:gd name="T5" fmla="*/ 1700 h 2018"/>
                  <a:gd name="T6" fmla="*/ 1121 w 2019"/>
                  <a:gd name="T7" fmla="*/ 1472 h 2018"/>
                  <a:gd name="T8" fmla="*/ 1725 w 2019"/>
                  <a:gd name="T9" fmla="*/ 1339 h 2018"/>
                  <a:gd name="T10" fmla="*/ 1414 w 2019"/>
                  <a:gd name="T11" fmla="*/ 1521 h 2018"/>
                  <a:gd name="T12" fmla="*/ 1393 w 2019"/>
                  <a:gd name="T13" fmla="*/ 1730 h 2018"/>
                  <a:gd name="T14" fmla="*/ 1689 w 2019"/>
                  <a:gd name="T15" fmla="*/ 1463 h 2018"/>
                  <a:gd name="T16" fmla="*/ 329 w 2019"/>
                  <a:gd name="T17" fmla="*/ 1463 h 2018"/>
                  <a:gd name="T18" fmla="*/ 624 w 2019"/>
                  <a:gd name="T19" fmla="*/ 1730 h 2018"/>
                  <a:gd name="T20" fmla="*/ 605 w 2019"/>
                  <a:gd name="T21" fmla="*/ 1521 h 2018"/>
                  <a:gd name="T22" fmla="*/ 294 w 2019"/>
                  <a:gd name="T23" fmla="*/ 1339 h 2018"/>
                  <a:gd name="T24" fmla="*/ 1472 w 2019"/>
                  <a:gd name="T25" fmla="*/ 1121 h 2018"/>
                  <a:gd name="T26" fmla="*/ 1700 w 2019"/>
                  <a:gd name="T27" fmla="*/ 1137 h 2018"/>
                  <a:gd name="T28" fmla="*/ 1812 w 2019"/>
                  <a:gd name="T29" fmla="*/ 1009 h 2018"/>
                  <a:gd name="T30" fmla="*/ 1700 w 2019"/>
                  <a:gd name="T31" fmla="*/ 881 h 2018"/>
                  <a:gd name="T32" fmla="*/ 554 w 2019"/>
                  <a:gd name="T33" fmla="*/ 789 h 2018"/>
                  <a:gd name="T34" fmla="*/ 279 w 2019"/>
                  <a:gd name="T35" fmla="*/ 907 h 2018"/>
                  <a:gd name="T36" fmla="*/ 211 w 2019"/>
                  <a:gd name="T37" fmla="*/ 1034 h 2018"/>
                  <a:gd name="T38" fmla="*/ 367 w 2019"/>
                  <a:gd name="T39" fmla="*/ 1163 h 2018"/>
                  <a:gd name="T40" fmla="*/ 544 w 2019"/>
                  <a:gd name="T41" fmla="*/ 1009 h 2018"/>
                  <a:gd name="T42" fmla="*/ 833 w 2019"/>
                  <a:gd name="T43" fmla="*/ 743 h 2018"/>
                  <a:gd name="T44" fmla="*/ 738 w 2019"/>
                  <a:gd name="T45" fmla="*/ 1099 h 2018"/>
                  <a:gd name="T46" fmla="*/ 1009 w 2019"/>
                  <a:gd name="T47" fmla="*/ 1282 h 2018"/>
                  <a:gd name="T48" fmla="*/ 1281 w 2019"/>
                  <a:gd name="T49" fmla="*/ 1099 h 2018"/>
                  <a:gd name="T50" fmla="*/ 1185 w 2019"/>
                  <a:gd name="T51" fmla="*/ 743 h 2018"/>
                  <a:gd name="T52" fmla="*/ 1360 w 2019"/>
                  <a:gd name="T53" fmla="*/ 337 h 2018"/>
                  <a:gd name="T54" fmla="*/ 1604 w 2019"/>
                  <a:gd name="T55" fmla="*/ 631 h 2018"/>
                  <a:gd name="T56" fmla="*/ 1689 w 2019"/>
                  <a:gd name="T57" fmla="*/ 555 h 2018"/>
                  <a:gd name="T58" fmla="*/ 1393 w 2019"/>
                  <a:gd name="T59" fmla="*/ 288 h 2018"/>
                  <a:gd name="T60" fmla="*/ 490 w 2019"/>
                  <a:gd name="T61" fmla="*/ 378 h 2018"/>
                  <a:gd name="T62" fmla="*/ 253 w 2019"/>
                  <a:gd name="T63" fmla="*/ 698 h 2018"/>
                  <a:gd name="T64" fmla="*/ 585 w 2019"/>
                  <a:gd name="T65" fmla="*/ 586 h 2018"/>
                  <a:gd name="T66" fmla="*/ 699 w 2019"/>
                  <a:gd name="T67" fmla="*/ 254 h 2018"/>
                  <a:gd name="T68" fmla="*/ 907 w 2019"/>
                  <a:gd name="T69" fmla="*/ 279 h 2018"/>
                  <a:gd name="T70" fmla="*/ 789 w 2019"/>
                  <a:gd name="T71" fmla="*/ 555 h 2018"/>
                  <a:gd name="T72" fmla="*/ 1210 w 2019"/>
                  <a:gd name="T73" fmla="*/ 484 h 2018"/>
                  <a:gd name="T74" fmla="*/ 1086 w 2019"/>
                  <a:gd name="T75" fmla="*/ 248 h 2018"/>
                  <a:gd name="T76" fmla="*/ 1106 w 2019"/>
                  <a:gd name="T77" fmla="*/ 4 h 2018"/>
                  <a:gd name="T78" fmla="*/ 1545 w 2019"/>
                  <a:gd name="T79" fmla="*/ 154 h 2018"/>
                  <a:gd name="T80" fmla="*/ 1865 w 2019"/>
                  <a:gd name="T81" fmla="*/ 474 h 2018"/>
                  <a:gd name="T82" fmla="*/ 2015 w 2019"/>
                  <a:gd name="T83" fmla="*/ 912 h 2018"/>
                  <a:gd name="T84" fmla="*/ 1949 w 2019"/>
                  <a:gd name="T85" fmla="*/ 1380 h 2018"/>
                  <a:gd name="T86" fmla="*/ 1690 w 2019"/>
                  <a:gd name="T87" fmla="*/ 1754 h 2018"/>
                  <a:gd name="T88" fmla="*/ 1293 w 2019"/>
                  <a:gd name="T89" fmla="*/ 1978 h 2018"/>
                  <a:gd name="T90" fmla="*/ 818 w 2019"/>
                  <a:gd name="T91" fmla="*/ 2000 h 2018"/>
                  <a:gd name="T92" fmla="*/ 399 w 2019"/>
                  <a:gd name="T93" fmla="*/ 1812 h 2018"/>
                  <a:gd name="T94" fmla="*/ 107 w 2019"/>
                  <a:gd name="T95" fmla="*/ 1464 h 2018"/>
                  <a:gd name="T96" fmla="*/ 0 w 2019"/>
                  <a:gd name="T97" fmla="*/ 1009 h 2018"/>
                  <a:gd name="T98" fmla="*/ 107 w 2019"/>
                  <a:gd name="T99" fmla="*/ 554 h 2018"/>
                  <a:gd name="T100" fmla="*/ 399 w 2019"/>
                  <a:gd name="T101" fmla="*/ 206 h 2018"/>
                  <a:gd name="T102" fmla="*/ 818 w 2019"/>
                  <a:gd name="T103" fmla="*/ 18 h 2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19" h="2018">
                    <a:moveTo>
                      <a:pt x="789" y="1463"/>
                    </a:moveTo>
                    <a:lnTo>
                      <a:pt x="809" y="1534"/>
                    </a:lnTo>
                    <a:lnTo>
                      <a:pt x="831" y="1597"/>
                    </a:lnTo>
                    <a:lnTo>
                      <a:pt x="856" y="1652"/>
                    </a:lnTo>
                    <a:lnTo>
                      <a:pt x="881" y="1700"/>
                    </a:lnTo>
                    <a:lnTo>
                      <a:pt x="907" y="1739"/>
                    </a:lnTo>
                    <a:lnTo>
                      <a:pt x="933" y="1770"/>
                    </a:lnTo>
                    <a:lnTo>
                      <a:pt x="959" y="1793"/>
                    </a:lnTo>
                    <a:lnTo>
                      <a:pt x="985" y="1806"/>
                    </a:lnTo>
                    <a:lnTo>
                      <a:pt x="1009" y="1812"/>
                    </a:lnTo>
                    <a:lnTo>
                      <a:pt x="1033" y="1806"/>
                    </a:lnTo>
                    <a:lnTo>
                      <a:pt x="1060" y="1793"/>
                    </a:lnTo>
                    <a:lnTo>
                      <a:pt x="1086" y="1770"/>
                    </a:lnTo>
                    <a:lnTo>
                      <a:pt x="1112" y="1739"/>
                    </a:lnTo>
                    <a:lnTo>
                      <a:pt x="1138" y="1700"/>
                    </a:lnTo>
                    <a:lnTo>
                      <a:pt x="1163" y="1652"/>
                    </a:lnTo>
                    <a:lnTo>
                      <a:pt x="1186" y="1597"/>
                    </a:lnTo>
                    <a:lnTo>
                      <a:pt x="1210" y="1534"/>
                    </a:lnTo>
                    <a:lnTo>
                      <a:pt x="1230" y="1463"/>
                    </a:lnTo>
                    <a:lnTo>
                      <a:pt x="1121" y="1472"/>
                    </a:lnTo>
                    <a:lnTo>
                      <a:pt x="1009" y="1474"/>
                    </a:lnTo>
                    <a:lnTo>
                      <a:pt x="898" y="1472"/>
                    </a:lnTo>
                    <a:lnTo>
                      <a:pt x="789" y="1463"/>
                    </a:lnTo>
                    <a:close/>
                    <a:moveTo>
                      <a:pt x="1766" y="1320"/>
                    </a:moveTo>
                    <a:lnTo>
                      <a:pt x="1725" y="1339"/>
                    </a:lnTo>
                    <a:lnTo>
                      <a:pt x="1681" y="1360"/>
                    </a:lnTo>
                    <a:lnTo>
                      <a:pt x="1604" y="1387"/>
                    </a:lnTo>
                    <a:lnTo>
                      <a:pt x="1521" y="1412"/>
                    </a:lnTo>
                    <a:lnTo>
                      <a:pt x="1434" y="1432"/>
                    </a:lnTo>
                    <a:lnTo>
                      <a:pt x="1414" y="1521"/>
                    </a:lnTo>
                    <a:lnTo>
                      <a:pt x="1389" y="1604"/>
                    </a:lnTo>
                    <a:lnTo>
                      <a:pt x="1360" y="1681"/>
                    </a:lnTo>
                    <a:lnTo>
                      <a:pt x="1341" y="1725"/>
                    </a:lnTo>
                    <a:lnTo>
                      <a:pt x="1320" y="1764"/>
                    </a:lnTo>
                    <a:lnTo>
                      <a:pt x="1393" y="1730"/>
                    </a:lnTo>
                    <a:lnTo>
                      <a:pt x="1463" y="1688"/>
                    </a:lnTo>
                    <a:lnTo>
                      <a:pt x="1527" y="1640"/>
                    </a:lnTo>
                    <a:lnTo>
                      <a:pt x="1587" y="1586"/>
                    </a:lnTo>
                    <a:lnTo>
                      <a:pt x="1641" y="1527"/>
                    </a:lnTo>
                    <a:lnTo>
                      <a:pt x="1689" y="1463"/>
                    </a:lnTo>
                    <a:lnTo>
                      <a:pt x="1731" y="1393"/>
                    </a:lnTo>
                    <a:lnTo>
                      <a:pt x="1766" y="1320"/>
                    </a:lnTo>
                    <a:close/>
                    <a:moveTo>
                      <a:pt x="253" y="1320"/>
                    </a:moveTo>
                    <a:lnTo>
                      <a:pt x="288" y="1393"/>
                    </a:lnTo>
                    <a:lnTo>
                      <a:pt x="329" y="1463"/>
                    </a:lnTo>
                    <a:lnTo>
                      <a:pt x="377" y="1527"/>
                    </a:lnTo>
                    <a:lnTo>
                      <a:pt x="431" y="1586"/>
                    </a:lnTo>
                    <a:lnTo>
                      <a:pt x="490" y="1640"/>
                    </a:lnTo>
                    <a:lnTo>
                      <a:pt x="556" y="1688"/>
                    </a:lnTo>
                    <a:lnTo>
                      <a:pt x="624" y="1730"/>
                    </a:lnTo>
                    <a:lnTo>
                      <a:pt x="699" y="1764"/>
                    </a:lnTo>
                    <a:lnTo>
                      <a:pt x="678" y="1725"/>
                    </a:lnTo>
                    <a:lnTo>
                      <a:pt x="659" y="1681"/>
                    </a:lnTo>
                    <a:lnTo>
                      <a:pt x="630" y="1604"/>
                    </a:lnTo>
                    <a:lnTo>
                      <a:pt x="605" y="1521"/>
                    </a:lnTo>
                    <a:lnTo>
                      <a:pt x="585" y="1432"/>
                    </a:lnTo>
                    <a:lnTo>
                      <a:pt x="498" y="1412"/>
                    </a:lnTo>
                    <a:lnTo>
                      <a:pt x="415" y="1387"/>
                    </a:lnTo>
                    <a:lnTo>
                      <a:pt x="337" y="1360"/>
                    </a:lnTo>
                    <a:lnTo>
                      <a:pt x="294" y="1339"/>
                    </a:lnTo>
                    <a:lnTo>
                      <a:pt x="253" y="1320"/>
                    </a:lnTo>
                    <a:close/>
                    <a:moveTo>
                      <a:pt x="1464" y="789"/>
                    </a:moveTo>
                    <a:lnTo>
                      <a:pt x="1472" y="897"/>
                    </a:lnTo>
                    <a:lnTo>
                      <a:pt x="1475" y="1009"/>
                    </a:lnTo>
                    <a:lnTo>
                      <a:pt x="1472" y="1121"/>
                    </a:lnTo>
                    <a:lnTo>
                      <a:pt x="1464" y="1229"/>
                    </a:lnTo>
                    <a:lnTo>
                      <a:pt x="1534" y="1208"/>
                    </a:lnTo>
                    <a:lnTo>
                      <a:pt x="1597" y="1186"/>
                    </a:lnTo>
                    <a:lnTo>
                      <a:pt x="1652" y="1163"/>
                    </a:lnTo>
                    <a:lnTo>
                      <a:pt x="1700" y="1137"/>
                    </a:lnTo>
                    <a:lnTo>
                      <a:pt x="1740" y="1111"/>
                    </a:lnTo>
                    <a:lnTo>
                      <a:pt x="1772" y="1085"/>
                    </a:lnTo>
                    <a:lnTo>
                      <a:pt x="1794" y="1058"/>
                    </a:lnTo>
                    <a:lnTo>
                      <a:pt x="1808" y="1034"/>
                    </a:lnTo>
                    <a:lnTo>
                      <a:pt x="1812" y="1009"/>
                    </a:lnTo>
                    <a:lnTo>
                      <a:pt x="1808" y="984"/>
                    </a:lnTo>
                    <a:lnTo>
                      <a:pt x="1794" y="960"/>
                    </a:lnTo>
                    <a:lnTo>
                      <a:pt x="1772" y="933"/>
                    </a:lnTo>
                    <a:lnTo>
                      <a:pt x="1740" y="907"/>
                    </a:lnTo>
                    <a:lnTo>
                      <a:pt x="1700" y="881"/>
                    </a:lnTo>
                    <a:lnTo>
                      <a:pt x="1652" y="855"/>
                    </a:lnTo>
                    <a:lnTo>
                      <a:pt x="1597" y="832"/>
                    </a:lnTo>
                    <a:lnTo>
                      <a:pt x="1534" y="810"/>
                    </a:lnTo>
                    <a:lnTo>
                      <a:pt x="1464" y="789"/>
                    </a:lnTo>
                    <a:close/>
                    <a:moveTo>
                      <a:pt x="554" y="789"/>
                    </a:moveTo>
                    <a:lnTo>
                      <a:pt x="485" y="810"/>
                    </a:lnTo>
                    <a:lnTo>
                      <a:pt x="422" y="832"/>
                    </a:lnTo>
                    <a:lnTo>
                      <a:pt x="367" y="855"/>
                    </a:lnTo>
                    <a:lnTo>
                      <a:pt x="319" y="881"/>
                    </a:lnTo>
                    <a:lnTo>
                      <a:pt x="279" y="907"/>
                    </a:lnTo>
                    <a:lnTo>
                      <a:pt x="247" y="933"/>
                    </a:lnTo>
                    <a:lnTo>
                      <a:pt x="224" y="960"/>
                    </a:lnTo>
                    <a:lnTo>
                      <a:pt x="211" y="984"/>
                    </a:lnTo>
                    <a:lnTo>
                      <a:pt x="206" y="1009"/>
                    </a:lnTo>
                    <a:lnTo>
                      <a:pt x="211" y="1034"/>
                    </a:lnTo>
                    <a:lnTo>
                      <a:pt x="224" y="1058"/>
                    </a:lnTo>
                    <a:lnTo>
                      <a:pt x="247" y="1085"/>
                    </a:lnTo>
                    <a:lnTo>
                      <a:pt x="279" y="1111"/>
                    </a:lnTo>
                    <a:lnTo>
                      <a:pt x="319" y="1137"/>
                    </a:lnTo>
                    <a:lnTo>
                      <a:pt x="367" y="1163"/>
                    </a:lnTo>
                    <a:lnTo>
                      <a:pt x="422" y="1186"/>
                    </a:lnTo>
                    <a:lnTo>
                      <a:pt x="485" y="1208"/>
                    </a:lnTo>
                    <a:lnTo>
                      <a:pt x="554" y="1229"/>
                    </a:lnTo>
                    <a:lnTo>
                      <a:pt x="546" y="1121"/>
                    </a:lnTo>
                    <a:lnTo>
                      <a:pt x="544" y="1009"/>
                    </a:lnTo>
                    <a:lnTo>
                      <a:pt x="546" y="897"/>
                    </a:lnTo>
                    <a:lnTo>
                      <a:pt x="554" y="789"/>
                    </a:lnTo>
                    <a:close/>
                    <a:moveTo>
                      <a:pt x="1009" y="736"/>
                    </a:moveTo>
                    <a:lnTo>
                      <a:pt x="918" y="737"/>
                    </a:lnTo>
                    <a:lnTo>
                      <a:pt x="833" y="743"/>
                    </a:lnTo>
                    <a:lnTo>
                      <a:pt x="751" y="752"/>
                    </a:lnTo>
                    <a:lnTo>
                      <a:pt x="744" y="833"/>
                    </a:lnTo>
                    <a:lnTo>
                      <a:pt x="738" y="919"/>
                    </a:lnTo>
                    <a:lnTo>
                      <a:pt x="736" y="1009"/>
                    </a:lnTo>
                    <a:lnTo>
                      <a:pt x="738" y="1099"/>
                    </a:lnTo>
                    <a:lnTo>
                      <a:pt x="744" y="1185"/>
                    </a:lnTo>
                    <a:lnTo>
                      <a:pt x="751" y="1266"/>
                    </a:lnTo>
                    <a:lnTo>
                      <a:pt x="833" y="1275"/>
                    </a:lnTo>
                    <a:lnTo>
                      <a:pt x="918" y="1281"/>
                    </a:lnTo>
                    <a:lnTo>
                      <a:pt x="1009" y="1282"/>
                    </a:lnTo>
                    <a:lnTo>
                      <a:pt x="1099" y="1281"/>
                    </a:lnTo>
                    <a:lnTo>
                      <a:pt x="1185" y="1275"/>
                    </a:lnTo>
                    <a:lnTo>
                      <a:pt x="1266" y="1266"/>
                    </a:lnTo>
                    <a:lnTo>
                      <a:pt x="1275" y="1185"/>
                    </a:lnTo>
                    <a:lnTo>
                      <a:pt x="1281" y="1099"/>
                    </a:lnTo>
                    <a:lnTo>
                      <a:pt x="1282" y="1009"/>
                    </a:lnTo>
                    <a:lnTo>
                      <a:pt x="1281" y="919"/>
                    </a:lnTo>
                    <a:lnTo>
                      <a:pt x="1275" y="833"/>
                    </a:lnTo>
                    <a:lnTo>
                      <a:pt x="1266" y="752"/>
                    </a:lnTo>
                    <a:lnTo>
                      <a:pt x="1185" y="743"/>
                    </a:lnTo>
                    <a:lnTo>
                      <a:pt x="1099" y="737"/>
                    </a:lnTo>
                    <a:lnTo>
                      <a:pt x="1009" y="736"/>
                    </a:lnTo>
                    <a:close/>
                    <a:moveTo>
                      <a:pt x="1320" y="254"/>
                    </a:moveTo>
                    <a:lnTo>
                      <a:pt x="1341" y="293"/>
                    </a:lnTo>
                    <a:lnTo>
                      <a:pt x="1360" y="337"/>
                    </a:lnTo>
                    <a:lnTo>
                      <a:pt x="1389" y="414"/>
                    </a:lnTo>
                    <a:lnTo>
                      <a:pt x="1414" y="497"/>
                    </a:lnTo>
                    <a:lnTo>
                      <a:pt x="1434" y="586"/>
                    </a:lnTo>
                    <a:lnTo>
                      <a:pt x="1521" y="606"/>
                    </a:lnTo>
                    <a:lnTo>
                      <a:pt x="1604" y="631"/>
                    </a:lnTo>
                    <a:lnTo>
                      <a:pt x="1681" y="658"/>
                    </a:lnTo>
                    <a:lnTo>
                      <a:pt x="1725" y="679"/>
                    </a:lnTo>
                    <a:lnTo>
                      <a:pt x="1766" y="698"/>
                    </a:lnTo>
                    <a:lnTo>
                      <a:pt x="1731" y="625"/>
                    </a:lnTo>
                    <a:lnTo>
                      <a:pt x="1689" y="555"/>
                    </a:lnTo>
                    <a:lnTo>
                      <a:pt x="1641" y="491"/>
                    </a:lnTo>
                    <a:lnTo>
                      <a:pt x="1587" y="432"/>
                    </a:lnTo>
                    <a:lnTo>
                      <a:pt x="1527" y="378"/>
                    </a:lnTo>
                    <a:lnTo>
                      <a:pt x="1463" y="330"/>
                    </a:lnTo>
                    <a:lnTo>
                      <a:pt x="1393" y="288"/>
                    </a:lnTo>
                    <a:lnTo>
                      <a:pt x="1320" y="254"/>
                    </a:lnTo>
                    <a:close/>
                    <a:moveTo>
                      <a:pt x="699" y="254"/>
                    </a:moveTo>
                    <a:lnTo>
                      <a:pt x="624" y="288"/>
                    </a:lnTo>
                    <a:lnTo>
                      <a:pt x="556" y="330"/>
                    </a:lnTo>
                    <a:lnTo>
                      <a:pt x="490" y="378"/>
                    </a:lnTo>
                    <a:lnTo>
                      <a:pt x="431" y="432"/>
                    </a:lnTo>
                    <a:lnTo>
                      <a:pt x="377" y="491"/>
                    </a:lnTo>
                    <a:lnTo>
                      <a:pt x="329" y="555"/>
                    </a:lnTo>
                    <a:lnTo>
                      <a:pt x="288" y="625"/>
                    </a:lnTo>
                    <a:lnTo>
                      <a:pt x="253" y="698"/>
                    </a:lnTo>
                    <a:lnTo>
                      <a:pt x="294" y="679"/>
                    </a:lnTo>
                    <a:lnTo>
                      <a:pt x="337" y="658"/>
                    </a:lnTo>
                    <a:lnTo>
                      <a:pt x="415" y="631"/>
                    </a:lnTo>
                    <a:lnTo>
                      <a:pt x="498" y="606"/>
                    </a:lnTo>
                    <a:lnTo>
                      <a:pt x="585" y="586"/>
                    </a:lnTo>
                    <a:lnTo>
                      <a:pt x="605" y="497"/>
                    </a:lnTo>
                    <a:lnTo>
                      <a:pt x="630" y="414"/>
                    </a:lnTo>
                    <a:lnTo>
                      <a:pt x="659" y="337"/>
                    </a:lnTo>
                    <a:lnTo>
                      <a:pt x="678" y="293"/>
                    </a:lnTo>
                    <a:lnTo>
                      <a:pt x="699" y="254"/>
                    </a:lnTo>
                    <a:close/>
                    <a:moveTo>
                      <a:pt x="1009" y="206"/>
                    </a:moveTo>
                    <a:lnTo>
                      <a:pt x="985" y="212"/>
                    </a:lnTo>
                    <a:lnTo>
                      <a:pt x="959" y="225"/>
                    </a:lnTo>
                    <a:lnTo>
                      <a:pt x="933" y="248"/>
                    </a:lnTo>
                    <a:lnTo>
                      <a:pt x="907" y="279"/>
                    </a:lnTo>
                    <a:lnTo>
                      <a:pt x="881" y="318"/>
                    </a:lnTo>
                    <a:lnTo>
                      <a:pt x="856" y="366"/>
                    </a:lnTo>
                    <a:lnTo>
                      <a:pt x="831" y="421"/>
                    </a:lnTo>
                    <a:lnTo>
                      <a:pt x="809" y="484"/>
                    </a:lnTo>
                    <a:lnTo>
                      <a:pt x="789" y="555"/>
                    </a:lnTo>
                    <a:lnTo>
                      <a:pt x="898" y="546"/>
                    </a:lnTo>
                    <a:lnTo>
                      <a:pt x="1009" y="544"/>
                    </a:lnTo>
                    <a:lnTo>
                      <a:pt x="1121" y="546"/>
                    </a:lnTo>
                    <a:lnTo>
                      <a:pt x="1230" y="555"/>
                    </a:lnTo>
                    <a:lnTo>
                      <a:pt x="1210" y="484"/>
                    </a:lnTo>
                    <a:lnTo>
                      <a:pt x="1186" y="421"/>
                    </a:lnTo>
                    <a:lnTo>
                      <a:pt x="1163" y="366"/>
                    </a:lnTo>
                    <a:lnTo>
                      <a:pt x="1138" y="318"/>
                    </a:lnTo>
                    <a:lnTo>
                      <a:pt x="1112" y="279"/>
                    </a:lnTo>
                    <a:lnTo>
                      <a:pt x="1086" y="248"/>
                    </a:lnTo>
                    <a:lnTo>
                      <a:pt x="1060" y="225"/>
                    </a:lnTo>
                    <a:lnTo>
                      <a:pt x="1033" y="212"/>
                    </a:lnTo>
                    <a:lnTo>
                      <a:pt x="1009" y="206"/>
                    </a:lnTo>
                    <a:close/>
                    <a:moveTo>
                      <a:pt x="1009" y="0"/>
                    </a:moveTo>
                    <a:lnTo>
                      <a:pt x="1106" y="4"/>
                    </a:lnTo>
                    <a:lnTo>
                      <a:pt x="1201" y="18"/>
                    </a:lnTo>
                    <a:lnTo>
                      <a:pt x="1293" y="40"/>
                    </a:lnTo>
                    <a:lnTo>
                      <a:pt x="1380" y="71"/>
                    </a:lnTo>
                    <a:lnTo>
                      <a:pt x="1464" y="109"/>
                    </a:lnTo>
                    <a:lnTo>
                      <a:pt x="1545" y="154"/>
                    </a:lnTo>
                    <a:lnTo>
                      <a:pt x="1620" y="206"/>
                    </a:lnTo>
                    <a:lnTo>
                      <a:pt x="1690" y="264"/>
                    </a:lnTo>
                    <a:lnTo>
                      <a:pt x="1754" y="328"/>
                    </a:lnTo>
                    <a:lnTo>
                      <a:pt x="1814" y="400"/>
                    </a:lnTo>
                    <a:lnTo>
                      <a:pt x="1865" y="474"/>
                    </a:lnTo>
                    <a:lnTo>
                      <a:pt x="1910" y="554"/>
                    </a:lnTo>
                    <a:lnTo>
                      <a:pt x="1949" y="638"/>
                    </a:lnTo>
                    <a:lnTo>
                      <a:pt x="1978" y="725"/>
                    </a:lnTo>
                    <a:lnTo>
                      <a:pt x="2002" y="817"/>
                    </a:lnTo>
                    <a:lnTo>
                      <a:pt x="2015" y="912"/>
                    </a:lnTo>
                    <a:lnTo>
                      <a:pt x="2019" y="1009"/>
                    </a:lnTo>
                    <a:lnTo>
                      <a:pt x="2015" y="1106"/>
                    </a:lnTo>
                    <a:lnTo>
                      <a:pt x="2002" y="1201"/>
                    </a:lnTo>
                    <a:lnTo>
                      <a:pt x="1978" y="1293"/>
                    </a:lnTo>
                    <a:lnTo>
                      <a:pt x="1949" y="1380"/>
                    </a:lnTo>
                    <a:lnTo>
                      <a:pt x="1910" y="1464"/>
                    </a:lnTo>
                    <a:lnTo>
                      <a:pt x="1865" y="1544"/>
                    </a:lnTo>
                    <a:lnTo>
                      <a:pt x="1814" y="1618"/>
                    </a:lnTo>
                    <a:lnTo>
                      <a:pt x="1754" y="1690"/>
                    </a:lnTo>
                    <a:lnTo>
                      <a:pt x="1690" y="1754"/>
                    </a:lnTo>
                    <a:lnTo>
                      <a:pt x="1620" y="1812"/>
                    </a:lnTo>
                    <a:lnTo>
                      <a:pt x="1545" y="1864"/>
                    </a:lnTo>
                    <a:lnTo>
                      <a:pt x="1464" y="1909"/>
                    </a:lnTo>
                    <a:lnTo>
                      <a:pt x="1380" y="1947"/>
                    </a:lnTo>
                    <a:lnTo>
                      <a:pt x="1293" y="1978"/>
                    </a:lnTo>
                    <a:lnTo>
                      <a:pt x="1201" y="2000"/>
                    </a:lnTo>
                    <a:lnTo>
                      <a:pt x="1106" y="2014"/>
                    </a:lnTo>
                    <a:lnTo>
                      <a:pt x="1009" y="2018"/>
                    </a:lnTo>
                    <a:lnTo>
                      <a:pt x="913" y="2014"/>
                    </a:lnTo>
                    <a:lnTo>
                      <a:pt x="818" y="2000"/>
                    </a:lnTo>
                    <a:lnTo>
                      <a:pt x="726" y="1978"/>
                    </a:lnTo>
                    <a:lnTo>
                      <a:pt x="637" y="1947"/>
                    </a:lnTo>
                    <a:lnTo>
                      <a:pt x="554" y="1909"/>
                    </a:lnTo>
                    <a:lnTo>
                      <a:pt x="474" y="1864"/>
                    </a:lnTo>
                    <a:lnTo>
                      <a:pt x="399" y="1812"/>
                    </a:lnTo>
                    <a:lnTo>
                      <a:pt x="329" y="1754"/>
                    </a:lnTo>
                    <a:lnTo>
                      <a:pt x="263" y="1690"/>
                    </a:lnTo>
                    <a:lnTo>
                      <a:pt x="205" y="1618"/>
                    </a:lnTo>
                    <a:lnTo>
                      <a:pt x="153" y="1544"/>
                    </a:lnTo>
                    <a:lnTo>
                      <a:pt x="107" y="1464"/>
                    </a:lnTo>
                    <a:lnTo>
                      <a:pt x="70" y="1380"/>
                    </a:lnTo>
                    <a:lnTo>
                      <a:pt x="39" y="1293"/>
                    </a:lnTo>
                    <a:lnTo>
                      <a:pt x="17" y="1201"/>
                    </a:lnTo>
                    <a:lnTo>
                      <a:pt x="4" y="1106"/>
                    </a:lnTo>
                    <a:lnTo>
                      <a:pt x="0" y="1009"/>
                    </a:lnTo>
                    <a:lnTo>
                      <a:pt x="4" y="912"/>
                    </a:lnTo>
                    <a:lnTo>
                      <a:pt x="17" y="817"/>
                    </a:lnTo>
                    <a:lnTo>
                      <a:pt x="39" y="725"/>
                    </a:lnTo>
                    <a:lnTo>
                      <a:pt x="70" y="638"/>
                    </a:lnTo>
                    <a:lnTo>
                      <a:pt x="107" y="554"/>
                    </a:lnTo>
                    <a:lnTo>
                      <a:pt x="153" y="474"/>
                    </a:lnTo>
                    <a:lnTo>
                      <a:pt x="205" y="400"/>
                    </a:lnTo>
                    <a:lnTo>
                      <a:pt x="263" y="328"/>
                    </a:lnTo>
                    <a:lnTo>
                      <a:pt x="329" y="264"/>
                    </a:lnTo>
                    <a:lnTo>
                      <a:pt x="399" y="206"/>
                    </a:lnTo>
                    <a:lnTo>
                      <a:pt x="474" y="154"/>
                    </a:lnTo>
                    <a:lnTo>
                      <a:pt x="554" y="109"/>
                    </a:lnTo>
                    <a:lnTo>
                      <a:pt x="637" y="71"/>
                    </a:lnTo>
                    <a:lnTo>
                      <a:pt x="726" y="40"/>
                    </a:lnTo>
                    <a:lnTo>
                      <a:pt x="818" y="18"/>
                    </a:lnTo>
                    <a:lnTo>
                      <a:pt x="913" y="4"/>
                    </a:lnTo>
                    <a:lnTo>
                      <a:pt x="100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도넛 117">
                <a:extLst>
                  <a:ext uri="{FF2B5EF4-FFF2-40B4-BE49-F238E27FC236}">
                    <a16:creationId xmlns:a16="http://schemas.microsoft.com/office/drawing/2014/main" id="{9E51D60A-403E-8445-8DF2-1583AD78E792}"/>
                  </a:ext>
                </a:extLst>
              </p:cNvPr>
              <p:cNvSpPr/>
              <p:nvPr/>
            </p:nvSpPr>
            <p:spPr>
              <a:xfrm>
                <a:off x="6473253" y="4364959"/>
                <a:ext cx="742599" cy="742599"/>
              </a:xfrm>
              <a:prstGeom prst="donut">
                <a:avLst>
                  <a:gd name="adj" fmla="val 345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AAF3D81-9206-F14A-B9D8-059F97228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97" y="2343614"/>
            <a:ext cx="4604311" cy="4246833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F539F001-7A26-F94A-8381-EE67FCC86F54}"/>
              </a:ext>
            </a:extLst>
          </p:cNvPr>
          <p:cNvCxnSpPr>
            <a:cxnSpLocks/>
          </p:cNvCxnSpPr>
          <p:nvPr/>
        </p:nvCxnSpPr>
        <p:spPr>
          <a:xfrm>
            <a:off x="5126497" y="2343614"/>
            <a:ext cx="4554365" cy="0"/>
          </a:xfrm>
          <a:prstGeom prst="line">
            <a:avLst/>
          </a:prstGeom>
          <a:ln w="25400">
            <a:solidFill>
              <a:srgbClr val="1D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BC59BFC-207C-FE46-BD2C-9A828491132C}"/>
              </a:ext>
            </a:extLst>
          </p:cNvPr>
          <p:cNvSpPr txBox="1"/>
          <p:nvPr/>
        </p:nvSpPr>
        <p:spPr>
          <a:xfrm>
            <a:off x="5126497" y="1720312"/>
            <a:ext cx="330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초기 개발 스토리</a:t>
            </a:r>
            <a:r>
              <a:rPr kumimoji="1" lang="en-US" altLang="ko-KR" dirty="0"/>
              <a:t>(2018-11-06)</a:t>
            </a:r>
            <a:endParaRPr kumimoji="1" lang="ko-KR" altLang="en-US" dirty="0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C82C10D9-85C5-DA44-AB9B-C985B0CB2BEA}"/>
              </a:ext>
            </a:extLst>
          </p:cNvPr>
          <p:cNvSpPr/>
          <p:nvPr/>
        </p:nvSpPr>
        <p:spPr>
          <a:xfrm>
            <a:off x="309457" y="4436635"/>
            <a:ext cx="1440000" cy="125999"/>
          </a:xfrm>
          <a:prstGeom prst="roundRect">
            <a:avLst/>
          </a:prstGeom>
          <a:solidFill>
            <a:srgbClr val="E8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0AC0D28-4B24-D54F-AD99-B8C218B8E741}"/>
              </a:ext>
            </a:extLst>
          </p:cNvPr>
          <p:cNvSpPr/>
          <p:nvPr/>
        </p:nvSpPr>
        <p:spPr>
          <a:xfrm>
            <a:off x="229451" y="4116982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개발동기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및 배경</a:t>
            </a: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D0AAA285-CE35-4A49-8B48-056C734853CD}"/>
              </a:ext>
            </a:extLst>
          </p:cNvPr>
          <p:cNvSpPr/>
          <p:nvPr/>
        </p:nvSpPr>
        <p:spPr>
          <a:xfrm>
            <a:off x="309457" y="4985710"/>
            <a:ext cx="1056205" cy="125999"/>
          </a:xfrm>
          <a:prstGeom prst="round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DCF103B-6D97-214C-9C80-3E8E8549AFBE}"/>
              </a:ext>
            </a:extLst>
          </p:cNvPr>
          <p:cNvSpPr/>
          <p:nvPr/>
        </p:nvSpPr>
        <p:spPr>
          <a:xfrm>
            <a:off x="229451" y="4654183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스토리 및 도구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0B3335F4-2DA9-144E-B081-2BAE131D5B82}"/>
              </a:ext>
            </a:extLst>
          </p:cNvPr>
          <p:cNvSpPr/>
          <p:nvPr/>
        </p:nvSpPr>
        <p:spPr>
          <a:xfrm>
            <a:off x="309457" y="5499161"/>
            <a:ext cx="2160000" cy="1259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13CB80A-1C10-E149-9CB4-721A1E94299C}"/>
              </a:ext>
            </a:extLst>
          </p:cNvPr>
          <p:cNvSpPr/>
          <p:nvPr/>
        </p:nvSpPr>
        <p:spPr>
          <a:xfrm>
            <a:off x="229451" y="5191384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개발과정 및 결과물 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C930793-FA97-9D4C-B4D2-9432D6E07057}"/>
              </a:ext>
            </a:extLst>
          </p:cNvPr>
          <p:cNvSpPr/>
          <p:nvPr/>
        </p:nvSpPr>
        <p:spPr>
          <a:xfrm>
            <a:off x="229451" y="5728585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예정 및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Q&amp;A</a:t>
            </a:r>
            <a:endParaRPr lang="ko-KR" altLang="en-US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66F2A8C6-2B83-8642-9CE6-7BEC3F09CF9F}"/>
              </a:ext>
            </a:extLst>
          </p:cNvPr>
          <p:cNvSpPr/>
          <p:nvPr/>
        </p:nvSpPr>
        <p:spPr>
          <a:xfrm>
            <a:off x="309458" y="6039175"/>
            <a:ext cx="720000" cy="125999"/>
          </a:xfrm>
          <a:prstGeom prst="roundRect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F437967D-4D1B-434E-B290-AC4B4A398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446" y="2324416"/>
            <a:ext cx="2623874" cy="4224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455D4B-3837-2A4F-A4AB-B4581DF604C8}"/>
              </a:ext>
            </a:extLst>
          </p:cNvPr>
          <p:cNvSpPr txBox="1"/>
          <p:nvPr/>
        </p:nvSpPr>
        <p:spPr>
          <a:xfrm>
            <a:off x="5126497" y="1720312"/>
            <a:ext cx="358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개선된 스토리</a:t>
            </a:r>
            <a:r>
              <a:rPr kumimoji="1" lang="en-US" altLang="ko-KR" dirty="0"/>
              <a:t>(2018-11-19)</a:t>
            </a:r>
            <a:endParaRPr kumimoji="1" lang="ko-KR" altLang="en-US" dirty="0"/>
          </a:p>
        </p:txBody>
      </p:sp>
      <p:sp>
        <p:nvSpPr>
          <p:cNvPr id="51" name="도넛 115">
            <a:extLst>
              <a:ext uri="{FF2B5EF4-FFF2-40B4-BE49-F238E27FC236}">
                <a16:creationId xmlns:a16="http://schemas.microsoft.com/office/drawing/2014/main" id="{247D98A5-FCF1-CB48-B15C-A8335B5BE767}"/>
              </a:ext>
            </a:extLst>
          </p:cNvPr>
          <p:cNvSpPr/>
          <p:nvPr/>
        </p:nvSpPr>
        <p:spPr>
          <a:xfrm>
            <a:off x="9760037" y="328140"/>
            <a:ext cx="548508" cy="548508"/>
          </a:xfrm>
          <a:prstGeom prst="donut">
            <a:avLst>
              <a:gd name="adj" fmla="val 34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C480F091-974B-C74E-8533-6E694B377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637" y="313930"/>
            <a:ext cx="592477" cy="59247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0430C88-16C5-C74B-9315-21ADA811B0AB}"/>
              </a:ext>
            </a:extLst>
          </p:cNvPr>
          <p:cNvSpPr/>
          <p:nvPr/>
        </p:nvSpPr>
        <p:spPr>
          <a:xfrm>
            <a:off x="7338382" y="2362813"/>
            <a:ext cx="891217" cy="377233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ㅋ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311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46743" y="0"/>
            <a:ext cx="2931886" cy="1553237"/>
          </a:xfrm>
          <a:prstGeom prst="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검색어</a:t>
            </a:r>
            <a:r>
              <a:rPr lang="en-US" altLang="ko-KR" dirty="0"/>
              <a:t> Extension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React.js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10944" y="3662532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0944" y="4199733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310944" y="4736934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310944" y="5274135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310944" y="5811337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직사각형 74"/>
          <p:cNvSpPr/>
          <p:nvPr/>
        </p:nvSpPr>
        <p:spPr>
          <a:xfrm>
            <a:off x="277005" y="6568069"/>
            <a:ext cx="18632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copyright@hyedu.me</a:t>
            </a:r>
            <a:endParaRPr lang="ko-KR" altLang="en-US" sz="110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2529540-48CC-FA45-B6C7-273F98A52E1E}"/>
              </a:ext>
            </a:extLst>
          </p:cNvPr>
          <p:cNvGrpSpPr/>
          <p:nvPr/>
        </p:nvGrpSpPr>
        <p:grpSpPr>
          <a:xfrm>
            <a:off x="4555882" y="-51734"/>
            <a:ext cx="7636118" cy="4565140"/>
            <a:chOff x="4555882" y="407151"/>
            <a:chExt cx="7636118" cy="456514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F3F1367-2AC3-3241-A10F-97162FECD8F5}"/>
                </a:ext>
              </a:extLst>
            </p:cNvPr>
            <p:cNvSpPr/>
            <p:nvPr/>
          </p:nvSpPr>
          <p:spPr>
            <a:xfrm>
              <a:off x="11641458" y="407151"/>
              <a:ext cx="550542" cy="997857"/>
            </a:xfrm>
            <a:prstGeom prst="rect">
              <a:avLst/>
            </a:prstGeom>
            <a:solidFill>
              <a:srgbClr val="324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7">
              <a:extLst>
                <a:ext uri="{FF2B5EF4-FFF2-40B4-BE49-F238E27FC236}">
                  <a16:creationId xmlns:a16="http://schemas.microsoft.com/office/drawing/2014/main" id="{C0EEEB3B-B448-7748-B9B9-B7D4F47A960F}"/>
                </a:ext>
              </a:extLst>
            </p:cNvPr>
            <p:cNvSpPr/>
            <p:nvPr/>
          </p:nvSpPr>
          <p:spPr>
            <a:xfrm>
              <a:off x="10651843" y="407152"/>
              <a:ext cx="989613" cy="1116138"/>
            </a:xfrm>
            <a:custGeom>
              <a:avLst/>
              <a:gdLst>
                <a:gd name="connsiteX0" fmla="*/ 0 w 696686"/>
                <a:gd name="connsiteY0" fmla="*/ 0 h 1262743"/>
                <a:gd name="connsiteX1" fmla="*/ 696686 w 696686"/>
                <a:gd name="connsiteY1" fmla="*/ 0 h 1262743"/>
                <a:gd name="connsiteX2" fmla="*/ 696686 w 696686"/>
                <a:gd name="connsiteY2" fmla="*/ 1262743 h 1262743"/>
                <a:gd name="connsiteX3" fmla="*/ 0 w 696686"/>
                <a:gd name="connsiteY3" fmla="*/ 1262743 h 1262743"/>
                <a:gd name="connsiteX4" fmla="*/ 0 w 696686"/>
                <a:gd name="connsiteY4" fmla="*/ 0 h 1262743"/>
                <a:gd name="connsiteX0" fmla="*/ 0 w 1190171"/>
                <a:gd name="connsiteY0" fmla="*/ 290286 h 1262743"/>
                <a:gd name="connsiteX1" fmla="*/ 1190171 w 1190171"/>
                <a:gd name="connsiteY1" fmla="*/ 0 h 1262743"/>
                <a:gd name="connsiteX2" fmla="*/ 1190171 w 1190171"/>
                <a:gd name="connsiteY2" fmla="*/ 1262743 h 1262743"/>
                <a:gd name="connsiteX3" fmla="*/ 493485 w 1190171"/>
                <a:gd name="connsiteY3" fmla="*/ 1262743 h 1262743"/>
                <a:gd name="connsiteX4" fmla="*/ 0 w 1190171"/>
                <a:gd name="connsiteY4" fmla="*/ 290286 h 1262743"/>
                <a:gd name="connsiteX0" fmla="*/ 14515 w 1204686"/>
                <a:gd name="connsiteY0" fmla="*/ 29028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14515 w 1204686"/>
                <a:gd name="connsiteY4" fmla="*/ 290286 h 1393372"/>
                <a:gd name="connsiteX0" fmla="*/ 4990 w 1204686"/>
                <a:gd name="connsiteY0" fmla="*/ 27123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4990 w 1204686"/>
                <a:gd name="connsiteY4" fmla="*/ 271236 h 1393372"/>
                <a:gd name="connsiteX0" fmla="*/ 112 w 1218858"/>
                <a:gd name="connsiteY0" fmla="*/ 290286 h 1393372"/>
                <a:gd name="connsiteX1" fmla="*/ 1218858 w 1218858"/>
                <a:gd name="connsiteY1" fmla="*/ 0 h 1393372"/>
                <a:gd name="connsiteX2" fmla="*/ 1218858 w 1218858"/>
                <a:gd name="connsiteY2" fmla="*/ 1262743 h 1393372"/>
                <a:gd name="connsiteX3" fmla="*/ 14172 w 1218858"/>
                <a:gd name="connsiteY3" fmla="*/ 1393372 h 1393372"/>
                <a:gd name="connsiteX4" fmla="*/ 112 w 1218858"/>
                <a:gd name="connsiteY4" fmla="*/ 290286 h 1393372"/>
                <a:gd name="connsiteX0" fmla="*/ 33565 w 1252311"/>
                <a:gd name="connsiteY0" fmla="*/ 2902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33565 w 1252311"/>
                <a:gd name="connsiteY4" fmla="*/ 290286 h 1412422"/>
                <a:gd name="connsiteX0" fmla="*/ 462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46265 w 1252311"/>
                <a:gd name="connsiteY4" fmla="*/ 264886 h 1412422"/>
                <a:gd name="connsiteX0" fmla="*/ 81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8165 w 1252311"/>
                <a:gd name="connsiteY4" fmla="*/ 264886 h 141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311" h="1412422">
                  <a:moveTo>
                    <a:pt x="8165" y="264886"/>
                  </a:moveTo>
                  <a:lnTo>
                    <a:pt x="1252311" y="0"/>
                  </a:lnTo>
                  <a:lnTo>
                    <a:pt x="1252311" y="1262743"/>
                  </a:lnTo>
                  <a:lnTo>
                    <a:pt x="0" y="1412422"/>
                  </a:lnTo>
                  <a:cubicBezTo>
                    <a:pt x="1663" y="1038377"/>
                    <a:pt x="6502" y="638931"/>
                    <a:pt x="8165" y="264886"/>
                  </a:cubicBezTo>
                  <a:close/>
                </a:path>
              </a:pathLst>
            </a:custGeom>
            <a:solidFill>
              <a:srgbClr val="26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64">
              <a:extLst>
                <a:ext uri="{FF2B5EF4-FFF2-40B4-BE49-F238E27FC236}">
                  <a16:creationId xmlns:a16="http://schemas.microsoft.com/office/drawing/2014/main" id="{BAEFF031-5F7D-FF48-BF86-F9B5439BEF43}"/>
                </a:ext>
              </a:extLst>
            </p:cNvPr>
            <p:cNvSpPr/>
            <p:nvPr/>
          </p:nvSpPr>
          <p:spPr>
            <a:xfrm>
              <a:off x="4555882" y="625074"/>
              <a:ext cx="6133159" cy="894985"/>
            </a:xfrm>
            <a:custGeom>
              <a:avLst/>
              <a:gdLst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870857 w 7203676"/>
                <a:gd name="connsiteY7" fmla="*/ 1042585 h 1051201"/>
                <a:gd name="connsiteX8" fmla="*/ 0 w 7203676"/>
                <a:gd name="connsiteY8" fmla="*/ 525601 h 1051201"/>
                <a:gd name="connsiteX9" fmla="*/ 870857 w 7203676"/>
                <a:gd name="connsiteY9" fmla="*/ 8617 h 1051201"/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  <a:gd name="connsiteX9" fmla="*/ 870857 w 7203676"/>
                <a:gd name="connsiteY9" fmla="*/ 0 h 1051201"/>
                <a:gd name="connsiteX0" fmla="*/ 870857 w 7203676"/>
                <a:gd name="connsiteY0" fmla="*/ 8617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3676" h="1051201">
                  <a:moveTo>
                    <a:pt x="870857" y="8617"/>
                  </a:moveTo>
                  <a:lnTo>
                    <a:pt x="7203676" y="0"/>
                  </a:lnTo>
                  <a:lnTo>
                    <a:pt x="7203676" y="1050785"/>
                  </a:lnTo>
                  <a:lnTo>
                    <a:pt x="885371" y="1050785"/>
                  </a:lnTo>
                  <a:lnTo>
                    <a:pt x="885371" y="1051201"/>
                  </a:lnTo>
                  <a:lnTo>
                    <a:pt x="884671" y="1050785"/>
                  </a:lnTo>
                  <a:lnTo>
                    <a:pt x="870857" y="1050785"/>
                  </a:lnTo>
                  <a:lnTo>
                    <a:pt x="0" y="525601"/>
                  </a:lnTo>
                  <a:lnTo>
                    <a:pt x="870857" y="8617"/>
                  </a:lnTo>
                  <a:close/>
                </a:path>
              </a:pathLst>
            </a:custGeom>
            <a:solidFill>
              <a:srgbClr val="3243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개발도구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140DF5D-D864-D245-8132-AD2BD0F41248}"/>
                </a:ext>
              </a:extLst>
            </p:cNvPr>
            <p:cNvSpPr/>
            <p:nvPr/>
          </p:nvSpPr>
          <p:spPr>
            <a:xfrm>
              <a:off x="6621930" y="2631901"/>
              <a:ext cx="31675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동기</a:t>
              </a:r>
              <a:endPara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배경</a:t>
              </a:r>
              <a:endPara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86" name="도넛 115">
              <a:extLst>
                <a:ext uri="{FF2B5EF4-FFF2-40B4-BE49-F238E27FC236}">
                  <a16:creationId xmlns:a16="http://schemas.microsoft.com/office/drawing/2014/main" id="{B1AA53A8-E041-F14E-8263-477A26ACDF31}"/>
                </a:ext>
              </a:extLst>
            </p:cNvPr>
            <p:cNvSpPr/>
            <p:nvPr/>
          </p:nvSpPr>
          <p:spPr>
            <a:xfrm>
              <a:off x="9866280" y="2647179"/>
              <a:ext cx="548508" cy="548508"/>
            </a:xfrm>
            <a:prstGeom prst="donut">
              <a:avLst>
                <a:gd name="adj" fmla="val 34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662B665-A2B2-F84B-B7A2-C4B5D451BDAC}"/>
                </a:ext>
              </a:extLst>
            </p:cNvPr>
            <p:cNvGrpSpPr/>
            <p:nvPr/>
          </p:nvGrpSpPr>
          <p:grpSpPr>
            <a:xfrm>
              <a:off x="9866280" y="3550718"/>
              <a:ext cx="548508" cy="548508"/>
              <a:chOff x="4177808" y="3520656"/>
              <a:chExt cx="742599" cy="742599"/>
            </a:xfrm>
            <a:solidFill>
              <a:schemeClr val="bg1"/>
            </a:solidFill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0EFB249-B9F9-7D4F-B481-63B18D736207}"/>
                  </a:ext>
                </a:extLst>
              </p:cNvPr>
              <p:cNvGrpSpPr/>
              <p:nvPr/>
            </p:nvGrpSpPr>
            <p:grpSpPr>
              <a:xfrm>
                <a:off x="4346905" y="3777189"/>
                <a:ext cx="121468" cy="108348"/>
                <a:chOff x="-6357938" y="-1227138"/>
                <a:chExt cx="852488" cy="760413"/>
              </a:xfrm>
              <a:grpFill/>
            </p:grpSpPr>
            <p:sp>
              <p:nvSpPr>
                <p:cNvPr id="80" name="Freeform 17">
                  <a:extLst>
                    <a:ext uri="{FF2B5EF4-FFF2-40B4-BE49-F238E27FC236}">
                      <a16:creationId xmlns:a16="http://schemas.microsoft.com/office/drawing/2014/main" id="{69FCBC4D-A9B8-C642-8FBE-CC12AE209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57938" y="-995363"/>
                  <a:ext cx="155575" cy="153988"/>
                </a:xfrm>
                <a:custGeom>
                  <a:avLst/>
                  <a:gdLst>
                    <a:gd name="T0" fmla="*/ 0 w 194"/>
                    <a:gd name="T1" fmla="*/ 0 h 195"/>
                    <a:gd name="T2" fmla="*/ 6 w 194"/>
                    <a:gd name="T3" fmla="*/ 2 h 195"/>
                    <a:gd name="T4" fmla="*/ 18 w 194"/>
                    <a:gd name="T5" fmla="*/ 2 h 195"/>
                    <a:gd name="T6" fmla="*/ 37 w 194"/>
                    <a:gd name="T7" fmla="*/ 5 h 195"/>
                    <a:gd name="T8" fmla="*/ 60 w 194"/>
                    <a:gd name="T9" fmla="*/ 8 h 195"/>
                    <a:gd name="T10" fmla="*/ 85 w 194"/>
                    <a:gd name="T11" fmla="*/ 14 h 195"/>
                    <a:gd name="T12" fmla="*/ 110 w 194"/>
                    <a:gd name="T13" fmla="*/ 19 h 195"/>
                    <a:gd name="T14" fmla="*/ 134 w 194"/>
                    <a:gd name="T15" fmla="*/ 27 h 195"/>
                    <a:gd name="T16" fmla="*/ 155 w 194"/>
                    <a:gd name="T17" fmla="*/ 36 h 195"/>
                    <a:gd name="T18" fmla="*/ 169 w 194"/>
                    <a:gd name="T19" fmla="*/ 46 h 195"/>
                    <a:gd name="T20" fmla="*/ 184 w 194"/>
                    <a:gd name="T21" fmla="*/ 64 h 195"/>
                    <a:gd name="T22" fmla="*/ 191 w 194"/>
                    <a:gd name="T23" fmla="*/ 86 h 195"/>
                    <a:gd name="T24" fmla="*/ 194 w 194"/>
                    <a:gd name="T25" fmla="*/ 108 h 195"/>
                    <a:gd name="T26" fmla="*/ 191 w 194"/>
                    <a:gd name="T27" fmla="*/ 130 h 195"/>
                    <a:gd name="T28" fmla="*/ 184 w 194"/>
                    <a:gd name="T29" fmla="*/ 150 h 195"/>
                    <a:gd name="T30" fmla="*/ 169 w 194"/>
                    <a:gd name="T31" fmla="*/ 170 h 195"/>
                    <a:gd name="T32" fmla="*/ 150 w 194"/>
                    <a:gd name="T33" fmla="*/ 183 h 195"/>
                    <a:gd name="T34" fmla="*/ 130 w 194"/>
                    <a:gd name="T35" fmla="*/ 192 h 195"/>
                    <a:gd name="T36" fmla="*/ 107 w 194"/>
                    <a:gd name="T37" fmla="*/ 195 h 195"/>
                    <a:gd name="T38" fmla="*/ 85 w 194"/>
                    <a:gd name="T39" fmla="*/ 192 h 195"/>
                    <a:gd name="T40" fmla="*/ 65 w 194"/>
                    <a:gd name="T41" fmla="*/ 183 h 195"/>
                    <a:gd name="T42" fmla="*/ 46 w 194"/>
                    <a:gd name="T43" fmla="*/ 170 h 195"/>
                    <a:gd name="T44" fmla="*/ 35 w 194"/>
                    <a:gd name="T45" fmla="*/ 155 h 195"/>
                    <a:gd name="T46" fmla="*/ 26 w 194"/>
                    <a:gd name="T47" fmla="*/ 134 h 195"/>
                    <a:gd name="T48" fmla="*/ 19 w 194"/>
                    <a:gd name="T49" fmla="*/ 111 h 195"/>
                    <a:gd name="T50" fmla="*/ 13 w 194"/>
                    <a:gd name="T51" fmla="*/ 84 h 195"/>
                    <a:gd name="T52" fmla="*/ 9 w 194"/>
                    <a:gd name="T53" fmla="*/ 59 h 195"/>
                    <a:gd name="T54" fmla="*/ 4 w 194"/>
                    <a:gd name="T55" fmla="*/ 37 h 195"/>
                    <a:gd name="T56" fmla="*/ 3 w 194"/>
                    <a:gd name="T57" fmla="*/ 18 h 195"/>
                    <a:gd name="T58" fmla="*/ 1 w 194"/>
                    <a:gd name="T59" fmla="*/ 5 h 195"/>
                    <a:gd name="T60" fmla="*/ 0 w 194"/>
                    <a:gd name="T61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4" h="195">
                      <a:moveTo>
                        <a:pt x="0" y="0"/>
                      </a:moveTo>
                      <a:lnTo>
                        <a:pt x="6" y="2"/>
                      </a:lnTo>
                      <a:lnTo>
                        <a:pt x="18" y="2"/>
                      </a:lnTo>
                      <a:lnTo>
                        <a:pt x="37" y="5"/>
                      </a:lnTo>
                      <a:lnTo>
                        <a:pt x="60" y="8"/>
                      </a:lnTo>
                      <a:lnTo>
                        <a:pt x="85" y="14"/>
                      </a:lnTo>
                      <a:lnTo>
                        <a:pt x="110" y="19"/>
                      </a:lnTo>
                      <a:lnTo>
                        <a:pt x="134" y="27"/>
                      </a:lnTo>
                      <a:lnTo>
                        <a:pt x="155" y="36"/>
                      </a:lnTo>
                      <a:lnTo>
                        <a:pt x="169" y="46"/>
                      </a:lnTo>
                      <a:lnTo>
                        <a:pt x="184" y="64"/>
                      </a:lnTo>
                      <a:lnTo>
                        <a:pt x="191" y="86"/>
                      </a:lnTo>
                      <a:lnTo>
                        <a:pt x="194" y="108"/>
                      </a:lnTo>
                      <a:lnTo>
                        <a:pt x="191" y="130"/>
                      </a:lnTo>
                      <a:lnTo>
                        <a:pt x="184" y="150"/>
                      </a:lnTo>
                      <a:lnTo>
                        <a:pt x="169" y="170"/>
                      </a:lnTo>
                      <a:lnTo>
                        <a:pt x="150" y="183"/>
                      </a:lnTo>
                      <a:lnTo>
                        <a:pt x="130" y="192"/>
                      </a:lnTo>
                      <a:lnTo>
                        <a:pt x="107" y="195"/>
                      </a:lnTo>
                      <a:lnTo>
                        <a:pt x="85" y="192"/>
                      </a:lnTo>
                      <a:lnTo>
                        <a:pt x="65" y="183"/>
                      </a:lnTo>
                      <a:lnTo>
                        <a:pt x="46" y="170"/>
                      </a:lnTo>
                      <a:lnTo>
                        <a:pt x="35" y="155"/>
                      </a:lnTo>
                      <a:lnTo>
                        <a:pt x="26" y="134"/>
                      </a:lnTo>
                      <a:lnTo>
                        <a:pt x="19" y="111"/>
                      </a:lnTo>
                      <a:lnTo>
                        <a:pt x="13" y="84"/>
                      </a:lnTo>
                      <a:lnTo>
                        <a:pt x="9" y="59"/>
                      </a:lnTo>
                      <a:lnTo>
                        <a:pt x="4" y="37"/>
                      </a:lnTo>
                      <a:lnTo>
                        <a:pt x="3" y="18"/>
                      </a:lnTo>
                      <a:lnTo>
                        <a:pt x="1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1" name="Freeform 18">
                  <a:extLst>
                    <a:ext uri="{FF2B5EF4-FFF2-40B4-BE49-F238E27FC236}">
                      <a16:creationId xmlns:a16="http://schemas.microsoft.com/office/drawing/2014/main" id="{104C727C-017B-6D4D-8953-660028FE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00750" y="-949325"/>
                  <a:ext cx="153988" cy="153988"/>
                </a:xfrm>
                <a:custGeom>
                  <a:avLst/>
                  <a:gdLst>
                    <a:gd name="T0" fmla="*/ 0 w 195"/>
                    <a:gd name="T1" fmla="*/ 0 h 194"/>
                    <a:gd name="T2" fmla="*/ 5 w 195"/>
                    <a:gd name="T3" fmla="*/ 0 h 194"/>
                    <a:gd name="T4" fmla="*/ 18 w 195"/>
                    <a:gd name="T5" fmla="*/ 2 h 194"/>
                    <a:gd name="T6" fmla="*/ 37 w 195"/>
                    <a:gd name="T7" fmla="*/ 5 h 194"/>
                    <a:gd name="T8" fmla="*/ 59 w 195"/>
                    <a:gd name="T9" fmla="*/ 8 h 194"/>
                    <a:gd name="T10" fmla="*/ 84 w 195"/>
                    <a:gd name="T11" fmla="*/ 12 h 194"/>
                    <a:gd name="T12" fmla="*/ 109 w 195"/>
                    <a:gd name="T13" fmla="*/ 18 h 194"/>
                    <a:gd name="T14" fmla="*/ 134 w 195"/>
                    <a:gd name="T15" fmla="*/ 25 h 194"/>
                    <a:gd name="T16" fmla="*/ 153 w 195"/>
                    <a:gd name="T17" fmla="*/ 34 h 194"/>
                    <a:gd name="T18" fmla="*/ 168 w 195"/>
                    <a:gd name="T19" fmla="*/ 46 h 194"/>
                    <a:gd name="T20" fmla="*/ 183 w 195"/>
                    <a:gd name="T21" fmla="*/ 63 h 194"/>
                    <a:gd name="T22" fmla="*/ 192 w 195"/>
                    <a:gd name="T23" fmla="*/ 86 h 194"/>
                    <a:gd name="T24" fmla="*/ 195 w 195"/>
                    <a:gd name="T25" fmla="*/ 108 h 194"/>
                    <a:gd name="T26" fmla="*/ 192 w 195"/>
                    <a:gd name="T27" fmla="*/ 130 h 194"/>
                    <a:gd name="T28" fmla="*/ 183 w 195"/>
                    <a:gd name="T29" fmla="*/ 150 h 194"/>
                    <a:gd name="T30" fmla="*/ 168 w 195"/>
                    <a:gd name="T31" fmla="*/ 169 h 194"/>
                    <a:gd name="T32" fmla="*/ 150 w 195"/>
                    <a:gd name="T33" fmla="*/ 183 h 194"/>
                    <a:gd name="T34" fmla="*/ 130 w 195"/>
                    <a:gd name="T35" fmla="*/ 192 h 194"/>
                    <a:gd name="T36" fmla="*/ 106 w 195"/>
                    <a:gd name="T37" fmla="*/ 194 h 194"/>
                    <a:gd name="T38" fmla="*/ 84 w 195"/>
                    <a:gd name="T39" fmla="*/ 192 h 194"/>
                    <a:gd name="T40" fmla="*/ 63 w 195"/>
                    <a:gd name="T41" fmla="*/ 183 h 194"/>
                    <a:gd name="T42" fmla="*/ 46 w 195"/>
                    <a:gd name="T43" fmla="*/ 169 h 194"/>
                    <a:gd name="T44" fmla="*/ 34 w 195"/>
                    <a:gd name="T45" fmla="*/ 155 h 194"/>
                    <a:gd name="T46" fmla="*/ 25 w 195"/>
                    <a:gd name="T47" fmla="*/ 134 h 194"/>
                    <a:gd name="T48" fmla="*/ 18 w 195"/>
                    <a:gd name="T49" fmla="*/ 111 h 194"/>
                    <a:gd name="T50" fmla="*/ 12 w 195"/>
                    <a:gd name="T51" fmla="*/ 84 h 194"/>
                    <a:gd name="T52" fmla="*/ 8 w 195"/>
                    <a:gd name="T53" fmla="*/ 59 h 194"/>
                    <a:gd name="T54" fmla="*/ 5 w 195"/>
                    <a:gd name="T55" fmla="*/ 37 h 194"/>
                    <a:gd name="T56" fmla="*/ 2 w 195"/>
                    <a:gd name="T57" fmla="*/ 18 h 194"/>
                    <a:gd name="T58" fmla="*/ 0 w 195"/>
                    <a:gd name="T59" fmla="*/ 5 h 194"/>
                    <a:gd name="T60" fmla="*/ 0 w 195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8" y="2"/>
                      </a:lnTo>
                      <a:lnTo>
                        <a:pt x="37" y="5"/>
                      </a:lnTo>
                      <a:lnTo>
                        <a:pt x="59" y="8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4" y="25"/>
                      </a:lnTo>
                      <a:lnTo>
                        <a:pt x="153" y="34"/>
                      </a:lnTo>
                      <a:lnTo>
                        <a:pt x="168" y="46"/>
                      </a:lnTo>
                      <a:lnTo>
                        <a:pt x="183" y="63"/>
                      </a:lnTo>
                      <a:lnTo>
                        <a:pt x="192" y="86"/>
                      </a:lnTo>
                      <a:lnTo>
                        <a:pt x="195" y="108"/>
                      </a:lnTo>
                      <a:lnTo>
                        <a:pt x="192" y="130"/>
                      </a:lnTo>
                      <a:lnTo>
                        <a:pt x="183" y="150"/>
                      </a:lnTo>
                      <a:lnTo>
                        <a:pt x="168" y="169"/>
                      </a:lnTo>
                      <a:lnTo>
                        <a:pt x="150" y="183"/>
                      </a:lnTo>
                      <a:lnTo>
                        <a:pt x="130" y="192"/>
                      </a:lnTo>
                      <a:lnTo>
                        <a:pt x="106" y="194"/>
                      </a:lnTo>
                      <a:lnTo>
                        <a:pt x="84" y="192"/>
                      </a:lnTo>
                      <a:lnTo>
                        <a:pt x="63" y="183"/>
                      </a:lnTo>
                      <a:lnTo>
                        <a:pt x="46" y="169"/>
                      </a:lnTo>
                      <a:lnTo>
                        <a:pt x="34" y="155"/>
                      </a:lnTo>
                      <a:lnTo>
                        <a:pt x="25" y="134"/>
                      </a:lnTo>
                      <a:lnTo>
                        <a:pt x="18" y="111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5" y="37"/>
                      </a:lnTo>
                      <a:lnTo>
                        <a:pt x="2" y="18"/>
                      </a:lnTo>
                      <a:lnTo>
                        <a:pt x="0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2" name="Freeform 19">
                  <a:extLst>
                    <a:ext uri="{FF2B5EF4-FFF2-40B4-BE49-F238E27FC236}">
                      <a16:creationId xmlns:a16="http://schemas.microsoft.com/office/drawing/2014/main" id="{6AF1A79A-8A13-7D4C-A85D-CF220CB792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00750" y="-620713"/>
                  <a:ext cx="153988" cy="153988"/>
                </a:xfrm>
                <a:custGeom>
                  <a:avLst/>
                  <a:gdLst>
                    <a:gd name="T0" fmla="*/ 0 w 195"/>
                    <a:gd name="T1" fmla="*/ 0 h 194"/>
                    <a:gd name="T2" fmla="*/ 5 w 195"/>
                    <a:gd name="T3" fmla="*/ 0 h 194"/>
                    <a:gd name="T4" fmla="*/ 18 w 195"/>
                    <a:gd name="T5" fmla="*/ 1 h 194"/>
                    <a:gd name="T6" fmla="*/ 37 w 195"/>
                    <a:gd name="T7" fmla="*/ 4 h 194"/>
                    <a:gd name="T8" fmla="*/ 59 w 195"/>
                    <a:gd name="T9" fmla="*/ 7 h 194"/>
                    <a:gd name="T10" fmla="*/ 84 w 195"/>
                    <a:gd name="T11" fmla="*/ 12 h 194"/>
                    <a:gd name="T12" fmla="*/ 109 w 195"/>
                    <a:gd name="T13" fmla="*/ 18 h 194"/>
                    <a:gd name="T14" fmla="*/ 134 w 195"/>
                    <a:gd name="T15" fmla="*/ 25 h 194"/>
                    <a:gd name="T16" fmla="*/ 153 w 195"/>
                    <a:gd name="T17" fmla="*/ 34 h 194"/>
                    <a:gd name="T18" fmla="*/ 168 w 195"/>
                    <a:gd name="T19" fmla="*/ 44 h 194"/>
                    <a:gd name="T20" fmla="*/ 183 w 195"/>
                    <a:gd name="T21" fmla="*/ 63 h 194"/>
                    <a:gd name="T22" fmla="*/ 192 w 195"/>
                    <a:gd name="T23" fmla="*/ 84 h 194"/>
                    <a:gd name="T24" fmla="*/ 195 w 195"/>
                    <a:gd name="T25" fmla="*/ 106 h 194"/>
                    <a:gd name="T26" fmla="*/ 192 w 195"/>
                    <a:gd name="T27" fmla="*/ 128 h 194"/>
                    <a:gd name="T28" fmla="*/ 183 w 195"/>
                    <a:gd name="T29" fmla="*/ 150 h 194"/>
                    <a:gd name="T30" fmla="*/ 168 w 195"/>
                    <a:gd name="T31" fmla="*/ 168 h 194"/>
                    <a:gd name="T32" fmla="*/ 150 w 195"/>
                    <a:gd name="T33" fmla="*/ 182 h 194"/>
                    <a:gd name="T34" fmla="*/ 130 w 195"/>
                    <a:gd name="T35" fmla="*/ 191 h 194"/>
                    <a:gd name="T36" fmla="*/ 106 w 195"/>
                    <a:gd name="T37" fmla="*/ 194 h 194"/>
                    <a:gd name="T38" fmla="*/ 84 w 195"/>
                    <a:gd name="T39" fmla="*/ 191 h 194"/>
                    <a:gd name="T40" fmla="*/ 63 w 195"/>
                    <a:gd name="T41" fmla="*/ 182 h 194"/>
                    <a:gd name="T42" fmla="*/ 46 w 195"/>
                    <a:gd name="T43" fmla="*/ 168 h 194"/>
                    <a:gd name="T44" fmla="*/ 34 w 195"/>
                    <a:gd name="T45" fmla="*/ 153 h 194"/>
                    <a:gd name="T46" fmla="*/ 25 w 195"/>
                    <a:gd name="T47" fmla="*/ 134 h 194"/>
                    <a:gd name="T48" fmla="*/ 18 w 195"/>
                    <a:gd name="T49" fmla="*/ 109 h 194"/>
                    <a:gd name="T50" fmla="*/ 12 w 195"/>
                    <a:gd name="T51" fmla="*/ 84 h 194"/>
                    <a:gd name="T52" fmla="*/ 8 w 195"/>
                    <a:gd name="T53" fmla="*/ 59 h 194"/>
                    <a:gd name="T54" fmla="*/ 5 w 195"/>
                    <a:gd name="T55" fmla="*/ 35 h 194"/>
                    <a:gd name="T56" fmla="*/ 2 w 195"/>
                    <a:gd name="T57" fmla="*/ 18 h 194"/>
                    <a:gd name="T58" fmla="*/ 0 w 195"/>
                    <a:gd name="T59" fmla="*/ 4 h 194"/>
                    <a:gd name="T60" fmla="*/ 0 w 195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8" y="1"/>
                      </a:lnTo>
                      <a:lnTo>
                        <a:pt x="37" y="4"/>
                      </a:lnTo>
                      <a:lnTo>
                        <a:pt x="59" y="7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4" y="25"/>
                      </a:lnTo>
                      <a:lnTo>
                        <a:pt x="153" y="34"/>
                      </a:lnTo>
                      <a:lnTo>
                        <a:pt x="168" y="44"/>
                      </a:lnTo>
                      <a:lnTo>
                        <a:pt x="183" y="63"/>
                      </a:lnTo>
                      <a:lnTo>
                        <a:pt x="192" y="84"/>
                      </a:lnTo>
                      <a:lnTo>
                        <a:pt x="195" y="106"/>
                      </a:lnTo>
                      <a:lnTo>
                        <a:pt x="192" y="128"/>
                      </a:lnTo>
                      <a:lnTo>
                        <a:pt x="183" y="150"/>
                      </a:lnTo>
                      <a:lnTo>
                        <a:pt x="168" y="168"/>
                      </a:lnTo>
                      <a:lnTo>
                        <a:pt x="150" y="182"/>
                      </a:lnTo>
                      <a:lnTo>
                        <a:pt x="130" y="191"/>
                      </a:lnTo>
                      <a:lnTo>
                        <a:pt x="106" y="194"/>
                      </a:lnTo>
                      <a:lnTo>
                        <a:pt x="84" y="191"/>
                      </a:lnTo>
                      <a:lnTo>
                        <a:pt x="63" y="182"/>
                      </a:lnTo>
                      <a:lnTo>
                        <a:pt x="46" y="168"/>
                      </a:lnTo>
                      <a:lnTo>
                        <a:pt x="34" y="153"/>
                      </a:lnTo>
                      <a:lnTo>
                        <a:pt x="25" y="134"/>
                      </a:lnTo>
                      <a:lnTo>
                        <a:pt x="18" y="109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5" y="35"/>
                      </a:lnTo>
                      <a:lnTo>
                        <a:pt x="2" y="18"/>
                      </a:lnTo>
                      <a:lnTo>
                        <a:pt x="0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3" name="Freeform 20">
                  <a:extLst>
                    <a:ext uri="{FF2B5EF4-FFF2-40B4-BE49-F238E27FC236}">
                      <a16:creationId xmlns:a16="http://schemas.microsoft.com/office/drawing/2014/main" id="{A2670277-E9DE-5545-ABD7-0698CB0B9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59438" y="-871538"/>
                  <a:ext cx="153988" cy="153988"/>
                </a:xfrm>
                <a:custGeom>
                  <a:avLst/>
                  <a:gdLst>
                    <a:gd name="T0" fmla="*/ 0 w 195"/>
                    <a:gd name="T1" fmla="*/ 0 h 195"/>
                    <a:gd name="T2" fmla="*/ 5 w 195"/>
                    <a:gd name="T3" fmla="*/ 0 h 195"/>
                    <a:gd name="T4" fmla="*/ 16 w 195"/>
                    <a:gd name="T5" fmla="*/ 2 h 195"/>
                    <a:gd name="T6" fmla="*/ 36 w 195"/>
                    <a:gd name="T7" fmla="*/ 5 h 195"/>
                    <a:gd name="T8" fmla="*/ 59 w 195"/>
                    <a:gd name="T9" fmla="*/ 8 h 195"/>
                    <a:gd name="T10" fmla="*/ 84 w 195"/>
                    <a:gd name="T11" fmla="*/ 12 h 195"/>
                    <a:gd name="T12" fmla="*/ 109 w 195"/>
                    <a:gd name="T13" fmla="*/ 18 h 195"/>
                    <a:gd name="T14" fmla="*/ 133 w 195"/>
                    <a:gd name="T15" fmla="*/ 25 h 195"/>
                    <a:gd name="T16" fmla="*/ 153 w 195"/>
                    <a:gd name="T17" fmla="*/ 34 h 195"/>
                    <a:gd name="T18" fmla="*/ 168 w 195"/>
                    <a:gd name="T19" fmla="*/ 46 h 195"/>
                    <a:gd name="T20" fmla="*/ 183 w 195"/>
                    <a:gd name="T21" fmla="*/ 64 h 195"/>
                    <a:gd name="T22" fmla="*/ 192 w 195"/>
                    <a:gd name="T23" fmla="*/ 84 h 195"/>
                    <a:gd name="T24" fmla="*/ 195 w 195"/>
                    <a:gd name="T25" fmla="*/ 108 h 195"/>
                    <a:gd name="T26" fmla="*/ 192 w 195"/>
                    <a:gd name="T27" fmla="*/ 130 h 195"/>
                    <a:gd name="T28" fmla="*/ 183 w 195"/>
                    <a:gd name="T29" fmla="*/ 150 h 195"/>
                    <a:gd name="T30" fmla="*/ 168 w 195"/>
                    <a:gd name="T31" fmla="*/ 168 h 195"/>
                    <a:gd name="T32" fmla="*/ 150 w 195"/>
                    <a:gd name="T33" fmla="*/ 183 h 195"/>
                    <a:gd name="T34" fmla="*/ 128 w 195"/>
                    <a:gd name="T35" fmla="*/ 192 h 195"/>
                    <a:gd name="T36" fmla="*/ 106 w 195"/>
                    <a:gd name="T37" fmla="*/ 195 h 195"/>
                    <a:gd name="T38" fmla="*/ 84 w 195"/>
                    <a:gd name="T39" fmla="*/ 192 h 195"/>
                    <a:gd name="T40" fmla="*/ 64 w 195"/>
                    <a:gd name="T41" fmla="*/ 183 h 195"/>
                    <a:gd name="T42" fmla="*/ 44 w 195"/>
                    <a:gd name="T43" fmla="*/ 168 h 195"/>
                    <a:gd name="T44" fmla="*/ 34 w 195"/>
                    <a:gd name="T45" fmla="*/ 153 h 195"/>
                    <a:gd name="T46" fmla="*/ 25 w 195"/>
                    <a:gd name="T47" fmla="*/ 134 h 195"/>
                    <a:gd name="T48" fmla="*/ 18 w 195"/>
                    <a:gd name="T49" fmla="*/ 109 h 195"/>
                    <a:gd name="T50" fmla="*/ 12 w 195"/>
                    <a:gd name="T51" fmla="*/ 84 h 195"/>
                    <a:gd name="T52" fmla="*/ 8 w 195"/>
                    <a:gd name="T53" fmla="*/ 59 h 195"/>
                    <a:gd name="T54" fmla="*/ 3 w 195"/>
                    <a:gd name="T55" fmla="*/ 37 h 195"/>
                    <a:gd name="T56" fmla="*/ 2 w 195"/>
                    <a:gd name="T57" fmla="*/ 18 h 195"/>
                    <a:gd name="T58" fmla="*/ 0 w 195"/>
                    <a:gd name="T59" fmla="*/ 5 h 195"/>
                    <a:gd name="T60" fmla="*/ 0 w 195"/>
                    <a:gd name="T61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5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6" y="2"/>
                      </a:lnTo>
                      <a:lnTo>
                        <a:pt x="36" y="5"/>
                      </a:lnTo>
                      <a:lnTo>
                        <a:pt x="59" y="8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3" y="25"/>
                      </a:lnTo>
                      <a:lnTo>
                        <a:pt x="153" y="34"/>
                      </a:lnTo>
                      <a:lnTo>
                        <a:pt x="168" y="46"/>
                      </a:lnTo>
                      <a:lnTo>
                        <a:pt x="183" y="64"/>
                      </a:lnTo>
                      <a:lnTo>
                        <a:pt x="192" y="84"/>
                      </a:lnTo>
                      <a:lnTo>
                        <a:pt x="195" y="108"/>
                      </a:lnTo>
                      <a:lnTo>
                        <a:pt x="192" y="130"/>
                      </a:lnTo>
                      <a:lnTo>
                        <a:pt x="183" y="150"/>
                      </a:lnTo>
                      <a:lnTo>
                        <a:pt x="168" y="168"/>
                      </a:lnTo>
                      <a:lnTo>
                        <a:pt x="150" y="183"/>
                      </a:lnTo>
                      <a:lnTo>
                        <a:pt x="128" y="192"/>
                      </a:lnTo>
                      <a:lnTo>
                        <a:pt x="106" y="195"/>
                      </a:lnTo>
                      <a:lnTo>
                        <a:pt x="84" y="192"/>
                      </a:lnTo>
                      <a:lnTo>
                        <a:pt x="64" y="183"/>
                      </a:lnTo>
                      <a:lnTo>
                        <a:pt x="44" y="168"/>
                      </a:lnTo>
                      <a:lnTo>
                        <a:pt x="34" y="153"/>
                      </a:lnTo>
                      <a:lnTo>
                        <a:pt x="25" y="134"/>
                      </a:lnTo>
                      <a:lnTo>
                        <a:pt x="18" y="109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3" y="37"/>
                      </a:lnTo>
                      <a:lnTo>
                        <a:pt x="2" y="18"/>
                      </a:lnTo>
                      <a:lnTo>
                        <a:pt x="0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4" name="Freeform 21">
                  <a:extLst>
                    <a:ext uri="{FF2B5EF4-FFF2-40B4-BE49-F238E27FC236}">
                      <a16:creationId xmlns:a16="http://schemas.microsoft.com/office/drawing/2014/main" id="{1F913B9E-5C90-514E-957F-470CF4CDFC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964238" y="-1227138"/>
                  <a:ext cx="153988" cy="153988"/>
                </a:xfrm>
                <a:custGeom>
                  <a:avLst/>
                  <a:gdLst>
                    <a:gd name="T0" fmla="*/ 0 w 194"/>
                    <a:gd name="T1" fmla="*/ 0 h 194"/>
                    <a:gd name="T2" fmla="*/ 4 w 194"/>
                    <a:gd name="T3" fmla="*/ 0 h 194"/>
                    <a:gd name="T4" fmla="*/ 17 w 194"/>
                    <a:gd name="T5" fmla="*/ 1 h 194"/>
                    <a:gd name="T6" fmla="*/ 37 w 194"/>
                    <a:gd name="T7" fmla="*/ 4 h 194"/>
                    <a:gd name="T8" fmla="*/ 59 w 194"/>
                    <a:gd name="T9" fmla="*/ 7 h 194"/>
                    <a:gd name="T10" fmla="*/ 84 w 194"/>
                    <a:gd name="T11" fmla="*/ 12 h 194"/>
                    <a:gd name="T12" fmla="*/ 110 w 194"/>
                    <a:gd name="T13" fmla="*/ 17 h 194"/>
                    <a:gd name="T14" fmla="*/ 134 w 194"/>
                    <a:gd name="T15" fmla="*/ 25 h 194"/>
                    <a:gd name="T16" fmla="*/ 154 w 194"/>
                    <a:gd name="T17" fmla="*/ 34 h 194"/>
                    <a:gd name="T18" fmla="*/ 169 w 194"/>
                    <a:gd name="T19" fmla="*/ 44 h 194"/>
                    <a:gd name="T20" fmla="*/ 182 w 194"/>
                    <a:gd name="T21" fmla="*/ 63 h 194"/>
                    <a:gd name="T22" fmla="*/ 191 w 194"/>
                    <a:gd name="T23" fmla="*/ 84 h 194"/>
                    <a:gd name="T24" fmla="*/ 194 w 194"/>
                    <a:gd name="T25" fmla="*/ 106 h 194"/>
                    <a:gd name="T26" fmla="*/ 191 w 194"/>
                    <a:gd name="T27" fmla="*/ 128 h 194"/>
                    <a:gd name="T28" fmla="*/ 182 w 194"/>
                    <a:gd name="T29" fmla="*/ 150 h 194"/>
                    <a:gd name="T30" fmla="*/ 169 w 194"/>
                    <a:gd name="T31" fmla="*/ 168 h 194"/>
                    <a:gd name="T32" fmla="*/ 150 w 194"/>
                    <a:gd name="T33" fmla="*/ 182 h 194"/>
                    <a:gd name="T34" fmla="*/ 129 w 194"/>
                    <a:gd name="T35" fmla="*/ 191 h 194"/>
                    <a:gd name="T36" fmla="*/ 107 w 194"/>
                    <a:gd name="T37" fmla="*/ 194 h 194"/>
                    <a:gd name="T38" fmla="*/ 85 w 194"/>
                    <a:gd name="T39" fmla="*/ 191 h 194"/>
                    <a:gd name="T40" fmla="*/ 63 w 194"/>
                    <a:gd name="T41" fmla="*/ 182 h 194"/>
                    <a:gd name="T42" fmla="*/ 45 w 194"/>
                    <a:gd name="T43" fmla="*/ 168 h 194"/>
                    <a:gd name="T44" fmla="*/ 35 w 194"/>
                    <a:gd name="T45" fmla="*/ 153 h 194"/>
                    <a:gd name="T46" fmla="*/ 25 w 194"/>
                    <a:gd name="T47" fmla="*/ 134 h 194"/>
                    <a:gd name="T48" fmla="*/ 17 w 194"/>
                    <a:gd name="T49" fmla="*/ 109 h 194"/>
                    <a:gd name="T50" fmla="*/ 12 w 194"/>
                    <a:gd name="T51" fmla="*/ 84 h 194"/>
                    <a:gd name="T52" fmla="*/ 7 w 194"/>
                    <a:gd name="T53" fmla="*/ 59 h 194"/>
                    <a:gd name="T54" fmla="*/ 4 w 194"/>
                    <a:gd name="T55" fmla="*/ 35 h 194"/>
                    <a:gd name="T56" fmla="*/ 1 w 194"/>
                    <a:gd name="T57" fmla="*/ 17 h 194"/>
                    <a:gd name="T58" fmla="*/ 0 w 194"/>
                    <a:gd name="T59" fmla="*/ 4 h 194"/>
                    <a:gd name="T60" fmla="*/ 0 w 194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4" h="194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17" y="1"/>
                      </a:lnTo>
                      <a:lnTo>
                        <a:pt x="37" y="4"/>
                      </a:lnTo>
                      <a:lnTo>
                        <a:pt x="59" y="7"/>
                      </a:lnTo>
                      <a:lnTo>
                        <a:pt x="84" y="12"/>
                      </a:lnTo>
                      <a:lnTo>
                        <a:pt x="110" y="17"/>
                      </a:lnTo>
                      <a:lnTo>
                        <a:pt x="134" y="25"/>
                      </a:lnTo>
                      <a:lnTo>
                        <a:pt x="154" y="34"/>
                      </a:lnTo>
                      <a:lnTo>
                        <a:pt x="169" y="44"/>
                      </a:lnTo>
                      <a:lnTo>
                        <a:pt x="182" y="63"/>
                      </a:lnTo>
                      <a:lnTo>
                        <a:pt x="191" y="84"/>
                      </a:lnTo>
                      <a:lnTo>
                        <a:pt x="194" y="106"/>
                      </a:lnTo>
                      <a:lnTo>
                        <a:pt x="191" y="128"/>
                      </a:lnTo>
                      <a:lnTo>
                        <a:pt x="182" y="150"/>
                      </a:lnTo>
                      <a:lnTo>
                        <a:pt x="169" y="168"/>
                      </a:lnTo>
                      <a:lnTo>
                        <a:pt x="150" y="182"/>
                      </a:lnTo>
                      <a:lnTo>
                        <a:pt x="129" y="191"/>
                      </a:lnTo>
                      <a:lnTo>
                        <a:pt x="107" y="194"/>
                      </a:lnTo>
                      <a:lnTo>
                        <a:pt x="85" y="191"/>
                      </a:lnTo>
                      <a:lnTo>
                        <a:pt x="63" y="182"/>
                      </a:lnTo>
                      <a:lnTo>
                        <a:pt x="45" y="168"/>
                      </a:lnTo>
                      <a:lnTo>
                        <a:pt x="35" y="153"/>
                      </a:lnTo>
                      <a:lnTo>
                        <a:pt x="25" y="134"/>
                      </a:lnTo>
                      <a:lnTo>
                        <a:pt x="17" y="109"/>
                      </a:lnTo>
                      <a:lnTo>
                        <a:pt x="12" y="84"/>
                      </a:lnTo>
                      <a:lnTo>
                        <a:pt x="7" y="59"/>
                      </a:lnTo>
                      <a:lnTo>
                        <a:pt x="4" y="35"/>
                      </a:lnTo>
                      <a:lnTo>
                        <a:pt x="1" y="17"/>
                      </a:lnTo>
                      <a:lnTo>
                        <a:pt x="0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79" name="도넛 116">
                <a:extLst>
                  <a:ext uri="{FF2B5EF4-FFF2-40B4-BE49-F238E27FC236}">
                    <a16:creationId xmlns:a16="http://schemas.microsoft.com/office/drawing/2014/main" id="{04E9F539-2898-CB40-830B-1958D964DB9E}"/>
                  </a:ext>
                </a:extLst>
              </p:cNvPr>
              <p:cNvSpPr/>
              <p:nvPr/>
            </p:nvSpPr>
            <p:spPr>
              <a:xfrm>
                <a:off x="4177808" y="3520656"/>
                <a:ext cx="742599" cy="742599"/>
              </a:xfrm>
              <a:prstGeom prst="donut">
                <a:avLst>
                  <a:gd name="adj" fmla="val 345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F3CD41E1-FDC7-A548-988F-DC4E81B9BA55}"/>
                </a:ext>
              </a:extLst>
            </p:cNvPr>
            <p:cNvGrpSpPr/>
            <p:nvPr/>
          </p:nvGrpSpPr>
          <p:grpSpPr>
            <a:xfrm>
              <a:off x="9866280" y="4423783"/>
              <a:ext cx="548508" cy="548508"/>
              <a:chOff x="6473253" y="4364959"/>
              <a:chExt cx="742599" cy="742599"/>
            </a:xfrm>
          </p:grpSpPr>
          <p:sp>
            <p:nvSpPr>
              <p:cNvPr id="73" name="Freeform 31">
                <a:extLst>
                  <a:ext uri="{FF2B5EF4-FFF2-40B4-BE49-F238E27FC236}">
                    <a16:creationId xmlns:a16="http://schemas.microsoft.com/office/drawing/2014/main" id="{8D3C1CB8-3961-D047-B4E7-916D74FC9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4258" y="4505938"/>
                <a:ext cx="361414" cy="460643"/>
              </a:xfrm>
              <a:custGeom>
                <a:avLst/>
                <a:gdLst>
                  <a:gd name="T0" fmla="*/ 3575 w 3767"/>
                  <a:gd name="T1" fmla="*/ 3953 h 4800"/>
                  <a:gd name="T2" fmla="*/ 2919 w 3767"/>
                  <a:gd name="T3" fmla="*/ 4608 h 4800"/>
                  <a:gd name="T4" fmla="*/ 3575 w 3767"/>
                  <a:gd name="T5" fmla="*/ 4608 h 4800"/>
                  <a:gd name="T6" fmla="*/ 3575 w 3767"/>
                  <a:gd name="T7" fmla="*/ 3953 h 4800"/>
                  <a:gd name="T8" fmla="*/ 2919 w 3767"/>
                  <a:gd name="T9" fmla="*/ 192 h 4800"/>
                  <a:gd name="T10" fmla="*/ 3575 w 3767"/>
                  <a:gd name="T11" fmla="*/ 847 h 4800"/>
                  <a:gd name="T12" fmla="*/ 3575 w 3767"/>
                  <a:gd name="T13" fmla="*/ 192 h 4800"/>
                  <a:gd name="T14" fmla="*/ 2919 w 3767"/>
                  <a:gd name="T15" fmla="*/ 192 h 4800"/>
                  <a:gd name="T16" fmla="*/ 192 w 3767"/>
                  <a:gd name="T17" fmla="*/ 192 h 4800"/>
                  <a:gd name="T18" fmla="*/ 192 w 3767"/>
                  <a:gd name="T19" fmla="*/ 4608 h 4800"/>
                  <a:gd name="T20" fmla="*/ 2647 w 3767"/>
                  <a:gd name="T21" fmla="*/ 4608 h 4800"/>
                  <a:gd name="T22" fmla="*/ 3575 w 3767"/>
                  <a:gd name="T23" fmla="*/ 3681 h 4800"/>
                  <a:gd name="T24" fmla="*/ 3575 w 3767"/>
                  <a:gd name="T25" fmla="*/ 1119 h 4800"/>
                  <a:gd name="T26" fmla="*/ 2647 w 3767"/>
                  <a:gd name="T27" fmla="*/ 192 h 4800"/>
                  <a:gd name="T28" fmla="*/ 192 w 3767"/>
                  <a:gd name="T29" fmla="*/ 192 h 4800"/>
                  <a:gd name="T30" fmla="*/ 96 w 3767"/>
                  <a:gd name="T31" fmla="*/ 0 h 4800"/>
                  <a:gd name="T32" fmla="*/ 3671 w 3767"/>
                  <a:gd name="T33" fmla="*/ 0 h 4800"/>
                  <a:gd name="T34" fmla="*/ 3696 w 3767"/>
                  <a:gd name="T35" fmla="*/ 3 h 4800"/>
                  <a:gd name="T36" fmla="*/ 3719 w 3767"/>
                  <a:gd name="T37" fmla="*/ 13 h 4800"/>
                  <a:gd name="T38" fmla="*/ 3738 w 3767"/>
                  <a:gd name="T39" fmla="*/ 28 h 4800"/>
                  <a:gd name="T40" fmla="*/ 3754 w 3767"/>
                  <a:gd name="T41" fmla="*/ 48 h 4800"/>
                  <a:gd name="T42" fmla="*/ 3763 w 3767"/>
                  <a:gd name="T43" fmla="*/ 70 h 4800"/>
                  <a:gd name="T44" fmla="*/ 3767 w 3767"/>
                  <a:gd name="T45" fmla="*/ 96 h 4800"/>
                  <a:gd name="T46" fmla="*/ 3767 w 3767"/>
                  <a:gd name="T47" fmla="*/ 4704 h 4800"/>
                  <a:gd name="T48" fmla="*/ 3763 w 3767"/>
                  <a:gd name="T49" fmla="*/ 4730 h 4800"/>
                  <a:gd name="T50" fmla="*/ 3754 w 3767"/>
                  <a:gd name="T51" fmla="*/ 4752 h 4800"/>
                  <a:gd name="T52" fmla="*/ 3738 w 3767"/>
                  <a:gd name="T53" fmla="*/ 4772 h 4800"/>
                  <a:gd name="T54" fmla="*/ 3719 w 3767"/>
                  <a:gd name="T55" fmla="*/ 4787 h 4800"/>
                  <a:gd name="T56" fmla="*/ 3696 w 3767"/>
                  <a:gd name="T57" fmla="*/ 4797 h 4800"/>
                  <a:gd name="T58" fmla="*/ 3671 w 3767"/>
                  <a:gd name="T59" fmla="*/ 4800 h 4800"/>
                  <a:gd name="T60" fmla="*/ 96 w 3767"/>
                  <a:gd name="T61" fmla="*/ 4800 h 4800"/>
                  <a:gd name="T62" fmla="*/ 70 w 3767"/>
                  <a:gd name="T63" fmla="*/ 4797 h 4800"/>
                  <a:gd name="T64" fmla="*/ 48 w 3767"/>
                  <a:gd name="T65" fmla="*/ 4787 h 4800"/>
                  <a:gd name="T66" fmla="*/ 28 w 3767"/>
                  <a:gd name="T67" fmla="*/ 4772 h 4800"/>
                  <a:gd name="T68" fmla="*/ 13 w 3767"/>
                  <a:gd name="T69" fmla="*/ 4752 h 4800"/>
                  <a:gd name="T70" fmla="*/ 3 w 3767"/>
                  <a:gd name="T71" fmla="*/ 4730 h 4800"/>
                  <a:gd name="T72" fmla="*/ 0 w 3767"/>
                  <a:gd name="T73" fmla="*/ 4704 h 4800"/>
                  <a:gd name="T74" fmla="*/ 0 w 3767"/>
                  <a:gd name="T75" fmla="*/ 96 h 4800"/>
                  <a:gd name="T76" fmla="*/ 3 w 3767"/>
                  <a:gd name="T77" fmla="*/ 70 h 4800"/>
                  <a:gd name="T78" fmla="*/ 13 w 3767"/>
                  <a:gd name="T79" fmla="*/ 48 h 4800"/>
                  <a:gd name="T80" fmla="*/ 28 w 3767"/>
                  <a:gd name="T81" fmla="*/ 28 h 4800"/>
                  <a:gd name="T82" fmla="*/ 48 w 3767"/>
                  <a:gd name="T83" fmla="*/ 13 h 4800"/>
                  <a:gd name="T84" fmla="*/ 70 w 3767"/>
                  <a:gd name="T85" fmla="*/ 3 h 4800"/>
                  <a:gd name="T86" fmla="*/ 96 w 3767"/>
                  <a:gd name="T87" fmla="*/ 0 h 4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767" h="4800">
                    <a:moveTo>
                      <a:pt x="3575" y="3953"/>
                    </a:moveTo>
                    <a:lnTo>
                      <a:pt x="2919" y="4608"/>
                    </a:lnTo>
                    <a:lnTo>
                      <a:pt x="3575" y="4608"/>
                    </a:lnTo>
                    <a:lnTo>
                      <a:pt x="3575" y="3953"/>
                    </a:lnTo>
                    <a:close/>
                    <a:moveTo>
                      <a:pt x="2919" y="192"/>
                    </a:moveTo>
                    <a:lnTo>
                      <a:pt x="3575" y="847"/>
                    </a:lnTo>
                    <a:lnTo>
                      <a:pt x="3575" y="192"/>
                    </a:lnTo>
                    <a:lnTo>
                      <a:pt x="2919" y="192"/>
                    </a:lnTo>
                    <a:close/>
                    <a:moveTo>
                      <a:pt x="192" y="192"/>
                    </a:moveTo>
                    <a:lnTo>
                      <a:pt x="192" y="4608"/>
                    </a:lnTo>
                    <a:lnTo>
                      <a:pt x="2647" y="4608"/>
                    </a:lnTo>
                    <a:lnTo>
                      <a:pt x="3575" y="3681"/>
                    </a:lnTo>
                    <a:lnTo>
                      <a:pt x="3575" y="1119"/>
                    </a:lnTo>
                    <a:lnTo>
                      <a:pt x="2647" y="192"/>
                    </a:lnTo>
                    <a:lnTo>
                      <a:pt x="192" y="192"/>
                    </a:lnTo>
                    <a:close/>
                    <a:moveTo>
                      <a:pt x="96" y="0"/>
                    </a:moveTo>
                    <a:lnTo>
                      <a:pt x="3671" y="0"/>
                    </a:lnTo>
                    <a:lnTo>
                      <a:pt x="3696" y="3"/>
                    </a:lnTo>
                    <a:lnTo>
                      <a:pt x="3719" y="13"/>
                    </a:lnTo>
                    <a:lnTo>
                      <a:pt x="3738" y="28"/>
                    </a:lnTo>
                    <a:lnTo>
                      <a:pt x="3754" y="48"/>
                    </a:lnTo>
                    <a:lnTo>
                      <a:pt x="3763" y="70"/>
                    </a:lnTo>
                    <a:lnTo>
                      <a:pt x="3767" y="96"/>
                    </a:lnTo>
                    <a:lnTo>
                      <a:pt x="3767" y="4704"/>
                    </a:lnTo>
                    <a:lnTo>
                      <a:pt x="3763" y="4730"/>
                    </a:lnTo>
                    <a:lnTo>
                      <a:pt x="3754" y="4752"/>
                    </a:lnTo>
                    <a:lnTo>
                      <a:pt x="3738" y="4772"/>
                    </a:lnTo>
                    <a:lnTo>
                      <a:pt x="3719" y="4787"/>
                    </a:lnTo>
                    <a:lnTo>
                      <a:pt x="3696" y="4797"/>
                    </a:lnTo>
                    <a:lnTo>
                      <a:pt x="3671" y="4800"/>
                    </a:lnTo>
                    <a:lnTo>
                      <a:pt x="96" y="4800"/>
                    </a:lnTo>
                    <a:lnTo>
                      <a:pt x="70" y="4797"/>
                    </a:lnTo>
                    <a:lnTo>
                      <a:pt x="48" y="4787"/>
                    </a:lnTo>
                    <a:lnTo>
                      <a:pt x="28" y="4772"/>
                    </a:lnTo>
                    <a:lnTo>
                      <a:pt x="13" y="4752"/>
                    </a:lnTo>
                    <a:lnTo>
                      <a:pt x="3" y="4730"/>
                    </a:lnTo>
                    <a:lnTo>
                      <a:pt x="0" y="4704"/>
                    </a:lnTo>
                    <a:lnTo>
                      <a:pt x="0" y="96"/>
                    </a:lnTo>
                    <a:lnTo>
                      <a:pt x="3" y="70"/>
                    </a:lnTo>
                    <a:lnTo>
                      <a:pt x="13" y="48"/>
                    </a:lnTo>
                    <a:lnTo>
                      <a:pt x="28" y="28"/>
                    </a:lnTo>
                    <a:lnTo>
                      <a:pt x="48" y="13"/>
                    </a:lnTo>
                    <a:lnTo>
                      <a:pt x="70" y="3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32">
                <a:extLst>
                  <a:ext uri="{FF2B5EF4-FFF2-40B4-BE49-F238E27FC236}">
                    <a16:creationId xmlns:a16="http://schemas.microsoft.com/office/drawing/2014/main" id="{4EEAB395-B08D-6249-BFC4-4C45314B1E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8134" y="4639333"/>
                <a:ext cx="193854" cy="193854"/>
              </a:xfrm>
              <a:custGeom>
                <a:avLst/>
                <a:gdLst>
                  <a:gd name="T0" fmla="*/ 881 w 2019"/>
                  <a:gd name="T1" fmla="*/ 1700 h 2018"/>
                  <a:gd name="T2" fmla="*/ 1009 w 2019"/>
                  <a:gd name="T3" fmla="*/ 1812 h 2018"/>
                  <a:gd name="T4" fmla="*/ 1138 w 2019"/>
                  <a:gd name="T5" fmla="*/ 1700 h 2018"/>
                  <a:gd name="T6" fmla="*/ 1121 w 2019"/>
                  <a:gd name="T7" fmla="*/ 1472 h 2018"/>
                  <a:gd name="T8" fmla="*/ 1725 w 2019"/>
                  <a:gd name="T9" fmla="*/ 1339 h 2018"/>
                  <a:gd name="T10" fmla="*/ 1414 w 2019"/>
                  <a:gd name="T11" fmla="*/ 1521 h 2018"/>
                  <a:gd name="T12" fmla="*/ 1393 w 2019"/>
                  <a:gd name="T13" fmla="*/ 1730 h 2018"/>
                  <a:gd name="T14" fmla="*/ 1689 w 2019"/>
                  <a:gd name="T15" fmla="*/ 1463 h 2018"/>
                  <a:gd name="T16" fmla="*/ 329 w 2019"/>
                  <a:gd name="T17" fmla="*/ 1463 h 2018"/>
                  <a:gd name="T18" fmla="*/ 624 w 2019"/>
                  <a:gd name="T19" fmla="*/ 1730 h 2018"/>
                  <a:gd name="T20" fmla="*/ 605 w 2019"/>
                  <a:gd name="T21" fmla="*/ 1521 h 2018"/>
                  <a:gd name="T22" fmla="*/ 294 w 2019"/>
                  <a:gd name="T23" fmla="*/ 1339 h 2018"/>
                  <a:gd name="T24" fmla="*/ 1472 w 2019"/>
                  <a:gd name="T25" fmla="*/ 1121 h 2018"/>
                  <a:gd name="T26" fmla="*/ 1700 w 2019"/>
                  <a:gd name="T27" fmla="*/ 1137 h 2018"/>
                  <a:gd name="T28" fmla="*/ 1812 w 2019"/>
                  <a:gd name="T29" fmla="*/ 1009 h 2018"/>
                  <a:gd name="T30" fmla="*/ 1700 w 2019"/>
                  <a:gd name="T31" fmla="*/ 881 h 2018"/>
                  <a:gd name="T32" fmla="*/ 554 w 2019"/>
                  <a:gd name="T33" fmla="*/ 789 h 2018"/>
                  <a:gd name="T34" fmla="*/ 279 w 2019"/>
                  <a:gd name="T35" fmla="*/ 907 h 2018"/>
                  <a:gd name="T36" fmla="*/ 211 w 2019"/>
                  <a:gd name="T37" fmla="*/ 1034 h 2018"/>
                  <a:gd name="T38" fmla="*/ 367 w 2019"/>
                  <a:gd name="T39" fmla="*/ 1163 h 2018"/>
                  <a:gd name="T40" fmla="*/ 544 w 2019"/>
                  <a:gd name="T41" fmla="*/ 1009 h 2018"/>
                  <a:gd name="T42" fmla="*/ 833 w 2019"/>
                  <a:gd name="T43" fmla="*/ 743 h 2018"/>
                  <a:gd name="T44" fmla="*/ 738 w 2019"/>
                  <a:gd name="T45" fmla="*/ 1099 h 2018"/>
                  <a:gd name="T46" fmla="*/ 1009 w 2019"/>
                  <a:gd name="T47" fmla="*/ 1282 h 2018"/>
                  <a:gd name="T48" fmla="*/ 1281 w 2019"/>
                  <a:gd name="T49" fmla="*/ 1099 h 2018"/>
                  <a:gd name="T50" fmla="*/ 1185 w 2019"/>
                  <a:gd name="T51" fmla="*/ 743 h 2018"/>
                  <a:gd name="T52" fmla="*/ 1360 w 2019"/>
                  <a:gd name="T53" fmla="*/ 337 h 2018"/>
                  <a:gd name="T54" fmla="*/ 1604 w 2019"/>
                  <a:gd name="T55" fmla="*/ 631 h 2018"/>
                  <a:gd name="T56" fmla="*/ 1689 w 2019"/>
                  <a:gd name="T57" fmla="*/ 555 h 2018"/>
                  <a:gd name="T58" fmla="*/ 1393 w 2019"/>
                  <a:gd name="T59" fmla="*/ 288 h 2018"/>
                  <a:gd name="T60" fmla="*/ 490 w 2019"/>
                  <a:gd name="T61" fmla="*/ 378 h 2018"/>
                  <a:gd name="T62" fmla="*/ 253 w 2019"/>
                  <a:gd name="T63" fmla="*/ 698 h 2018"/>
                  <a:gd name="T64" fmla="*/ 585 w 2019"/>
                  <a:gd name="T65" fmla="*/ 586 h 2018"/>
                  <a:gd name="T66" fmla="*/ 699 w 2019"/>
                  <a:gd name="T67" fmla="*/ 254 h 2018"/>
                  <a:gd name="T68" fmla="*/ 907 w 2019"/>
                  <a:gd name="T69" fmla="*/ 279 h 2018"/>
                  <a:gd name="T70" fmla="*/ 789 w 2019"/>
                  <a:gd name="T71" fmla="*/ 555 h 2018"/>
                  <a:gd name="T72" fmla="*/ 1210 w 2019"/>
                  <a:gd name="T73" fmla="*/ 484 h 2018"/>
                  <a:gd name="T74" fmla="*/ 1086 w 2019"/>
                  <a:gd name="T75" fmla="*/ 248 h 2018"/>
                  <a:gd name="T76" fmla="*/ 1106 w 2019"/>
                  <a:gd name="T77" fmla="*/ 4 h 2018"/>
                  <a:gd name="T78" fmla="*/ 1545 w 2019"/>
                  <a:gd name="T79" fmla="*/ 154 h 2018"/>
                  <a:gd name="T80" fmla="*/ 1865 w 2019"/>
                  <a:gd name="T81" fmla="*/ 474 h 2018"/>
                  <a:gd name="T82" fmla="*/ 2015 w 2019"/>
                  <a:gd name="T83" fmla="*/ 912 h 2018"/>
                  <a:gd name="T84" fmla="*/ 1949 w 2019"/>
                  <a:gd name="T85" fmla="*/ 1380 h 2018"/>
                  <a:gd name="T86" fmla="*/ 1690 w 2019"/>
                  <a:gd name="T87" fmla="*/ 1754 h 2018"/>
                  <a:gd name="T88" fmla="*/ 1293 w 2019"/>
                  <a:gd name="T89" fmla="*/ 1978 h 2018"/>
                  <a:gd name="T90" fmla="*/ 818 w 2019"/>
                  <a:gd name="T91" fmla="*/ 2000 h 2018"/>
                  <a:gd name="T92" fmla="*/ 399 w 2019"/>
                  <a:gd name="T93" fmla="*/ 1812 h 2018"/>
                  <a:gd name="T94" fmla="*/ 107 w 2019"/>
                  <a:gd name="T95" fmla="*/ 1464 h 2018"/>
                  <a:gd name="T96" fmla="*/ 0 w 2019"/>
                  <a:gd name="T97" fmla="*/ 1009 h 2018"/>
                  <a:gd name="T98" fmla="*/ 107 w 2019"/>
                  <a:gd name="T99" fmla="*/ 554 h 2018"/>
                  <a:gd name="T100" fmla="*/ 399 w 2019"/>
                  <a:gd name="T101" fmla="*/ 206 h 2018"/>
                  <a:gd name="T102" fmla="*/ 818 w 2019"/>
                  <a:gd name="T103" fmla="*/ 18 h 2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19" h="2018">
                    <a:moveTo>
                      <a:pt x="789" y="1463"/>
                    </a:moveTo>
                    <a:lnTo>
                      <a:pt x="809" y="1534"/>
                    </a:lnTo>
                    <a:lnTo>
                      <a:pt x="831" y="1597"/>
                    </a:lnTo>
                    <a:lnTo>
                      <a:pt x="856" y="1652"/>
                    </a:lnTo>
                    <a:lnTo>
                      <a:pt x="881" y="1700"/>
                    </a:lnTo>
                    <a:lnTo>
                      <a:pt x="907" y="1739"/>
                    </a:lnTo>
                    <a:lnTo>
                      <a:pt x="933" y="1770"/>
                    </a:lnTo>
                    <a:lnTo>
                      <a:pt x="959" y="1793"/>
                    </a:lnTo>
                    <a:lnTo>
                      <a:pt x="985" y="1806"/>
                    </a:lnTo>
                    <a:lnTo>
                      <a:pt x="1009" y="1812"/>
                    </a:lnTo>
                    <a:lnTo>
                      <a:pt x="1033" y="1806"/>
                    </a:lnTo>
                    <a:lnTo>
                      <a:pt x="1060" y="1793"/>
                    </a:lnTo>
                    <a:lnTo>
                      <a:pt x="1086" y="1770"/>
                    </a:lnTo>
                    <a:lnTo>
                      <a:pt x="1112" y="1739"/>
                    </a:lnTo>
                    <a:lnTo>
                      <a:pt x="1138" y="1700"/>
                    </a:lnTo>
                    <a:lnTo>
                      <a:pt x="1163" y="1652"/>
                    </a:lnTo>
                    <a:lnTo>
                      <a:pt x="1186" y="1597"/>
                    </a:lnTo>
                    <a:lnTo>
                      <a:pt x="1210" y="1534"/>
                    </a:lnTo>
                    <a:lnTo>
                      <a:pt x="1230" y="1463"/>
                    </a:lnTo>
                    <a:lnTo>
                      <a:pt x="1121" y="1472"/>
                    </a:lnTo>
                    <a:lnTo>
                      <a:pt x="1009" y="1474"/>
                    </a:lnTo>
                    <a:lnTo>
                      <a:pt x="898" y="1472"/>
                    </a:lnTo>
                    <a:lnTo>
                      <a:pt x="789" y="1463"/>
                    </a:lnTo>
                    <a:close/>
                    <a:moveTo>
                      <a:pt x="1766" y="1320"/>
                    </a:moveTo>
                    <a:lnTo>
                      <a:pt x="1725" y="1339"/>
                    </a:lnTo>
                    <a:lnTo>
                      <a:pt x="1681" y="1360"/>
                    </a:lnTo>
                    <a:lnTo>
                      <a:pt x="1604" y="1387"/>
                    </a:lnTo>
                    <a:lnTo>
                      <a:pt x="1521" y="1412"/>
                    </a:lnTo>
                    <a:lnTo>
                      <a:pt x="1434" y="1432"/>
                    </a:lnTo>
                    <a:lnTo>
                      <a:pt x="1414" y="1521"/>
                    </a:lnTo>
                    <a:lnTo>
                      <a:pt x="1389" y="1604"/>
                    </a:lnTo>
                    <a:lnTo>
                      <a:pt x="1360" y="1681"/>
                    </a:lnTo>
                    <a:lnTo>
                      <a:pt x="1341" y="1725"/>
                    </a:lnTo>
                    <a:lnTo>
                      <a:pt x="1320" y="1764"/>
                    </a:lnTo>
                    <a:lnTo>
                      <a:pt x="1393" y="1730"/>
                    </a:lnTo>
                    <a:lnTo>
                      <a:pt x="1463" y="1688"/>
                    </a:lnTo>
                    <a:lnTo>
                      <a:pt x="1527" y="1640"/>
                    </a:lnTo>
                    <a:lnTo>
                      <a:pt x="1587" y="1586"/>
                    </a:lnTo>
                    <a:lnTo>
                      <a:pt x="1641" y="1527"/>
                    </a:lnTo>
                    <a:lnTo>
                      <a:pt x="1689" y="1463"/>
                    </a:lnTo>
                    <a:lnTo>
                      <a:pt x="1731" y="1393"/>
                    </a:lnTo>
                    <a:lnTo>
                      <a:pt x="1766" y="1320"/>
                    </a:lnTo>
                    <a:close/>
                    <a:moveTo>
                      <a:pt x="253" y="1320"/>
                    </a:moveTo>
                    <a:lnTo>
                      <a:pt x="288" y="1393"/>
                    </a:lnTo>
                    <a:lnTo>
                      <a:pt x="329" y="1463"/>
                    </a:lnTo>
                    <a:lnTo>
                      <a:pt x="377" y="1527"/>
                    </a:lnTo>
                    <a:lnTo>
                      <a:pt x="431" y="1586"/>
                    </a:lnTo>
                    <a:lnTo>
                      <a:pt x="490" y="1640"/>
                    </a:lnTo>
                    <a:lnTo>
                      <a:pt x="556" y="1688"/>
                    </a:lnTo>
                    <a:lnTo>
                      <a:pt x="624" y="1730"/>
                    </a:lnTo>
                    <a:lnTo>
                      <a:pt x="699" y="1764"/>
                    </a:lnTo>
                    <a:lnTo>
                      <a:pt x="678" y="1725"/>
                    </a:lnTo>
                    <a:lnTo>
                      <a:pt x="659" y="1681"/>
                    </a:lnTo>
                    <a:lnTo>
                      <a:pt x="630" y="1604"/>
                    </a:lnTo>
                    <a:lnTo>
                      <a:pt x="605" y="1521"/>
                    </a:lnTo>
                    <a:lnTo>
                      <a:pt x="585" y="1432"/>
                    </a:lnTo>
                    <a:lnTo>
                      <a:pt x="498" y="1412"/>
                    </a:lnTo>
                    <a:lnTo>
                      <a:pt x="415" y="1387"/>
                    </a:lnTo>
                    <a:lnTo>
                      <a:pt x="337" y="1360"/>
                    </a:lnTo>
                    <a:lnTo>
                      <a:pt x="294" y="1339"/>
                    </a:lnTo>
                    <a:lnTo>
                      <a:pt x="253" y="1320"/>
                    </a:lnTo>
                    <a:close/>
                    <a:moveTo>
                      <a:pt x="1464" y="789"/>
                    </a:moveTo>
                    <a:lnTo>
                      <a:pt x="1472" y="897"/>
                    </a:lnTo>
                    <a:lnTo>
                      <a:pt x="1475" y="1009"/>
                    </a:lnTo>
                    <a:lnTo>
                      <a:pt x="1472" y="1121"/>
                    </a:lnTo>
                    <a:lnTo>
                      <a:pt x="1464" y="1229"/>
                    </a:lnTo>
                    <a:lnTo>
                      <a:pt x="1534" y="1208"/>
                    </a:lnTo>
                    <a:lnTo>
                      <a:pt x="1597" y="1186"/>
                    </a:lnTo>
                    <a:lnTo>
                      <a:pt x="1652" y="1163"/>
                    </a:lnTo>
                    <a:lnTo>
                      <a:pt x="1700" y="1137"/>
                    </a:lnTo>
                    <a:lnTo>
                      <a:pt x="1740" y="1111"/>
                    </a:lnTo>
                    <a:lnTo>
                      <a:pt x="1772" y="1085"/>
                    </a:lnTo>
                    <a:lnTo>
                      <a:pt x="1794" y="1058"/>
                    </a:lnTo>
                    <a:lnTo>
                      <a:pt x="1808" y="1034"/>
                    </a:lnTo>
                    <a:lnTo>
                      <a:pt x="1812" y="1009"/>
                    </a:lnTo>
                    <a:lnTo>
                      <a:pt x="1808" y="984"/>
                    </a:lnTo>
                    <a:lnTo>
                      <a:pt x="1794" y="960"/>
                    </a:lnTo>
                    <a:lnTo>
                      <a:pt x="1772" y="933"/>
                    </a:lnTo>
                    <a:lnTo>
                      <a:pt x="1740" y="907"/>
                    </a:lnTo>
                    <a:lnTo>
                      <a:pt x="1700" y="881"/>
                    </a:lnTo>
                    <a:lnTo>
                      <a:pt x="1652" y="855"/>
                    </a:lnTo>
                    <a:lnTo>
                      <a:pt x="1597" y="832"/>
                    </a:lnTo>
                    <a:lnTo>
                      <a:pt x="1534" y="810"/>
                    </a:lnTo>
                    <a:lnTo>
                      <a:pt x="1464" y="789"/>
                    </a:lnTo>
                    <a:close/>
                    <a:moveTo>
                      <a:pt x="554" y="789"/>
                    </a:moveTo>
                    <a:lnTo>
                      <a:pt x="485" y="810"/>
                    </a:lnTo>
                    <a:lnTo>
                      <a:pt x="422" y="832"/>
                    </a:lnTo>
                    <a:lnTo>
                      <a:pt x="367" y="855"/>
                    </a:lnTo>
                    <a:lnTo>
                      <a:pt x="319" y="881"/>
                    </a:lnTo>
                    <a:lnTo>
                      <a:pt x="279" y="907"/>
                    </a:lnTo>
                    <a:lnTo>
                      <a:pt x="247" y="933"/>
                    </a:lnTo>
                    <a:lnTo>
                      <a:pt x="224" y="960"/>
                    </a:lnTo>
                    <a:lnTo>
                      <a:pt x="211" y="984"/>
                    </a:lnTo>
                    <a:lnTo>
                      <a:pt x="206" y="1009"/>
                    </a:lnTo>
                    <a:lnTo>
                      <a:pt x="211" y="1034"/>
                    </a:lnTo>
                    <a:lnTo>
                      <a:pt x="224" y="1058"/>
                    </a:lnTo>
                    <a:lnTo>
                      <a:pt x="247" y="1085"/>
                    </a:lnTo>
                    <a:lnTo>
                      <a:pt x="279" y="1111"/>
                    </a:lnTo>
                    <a:lnTo>
                      <a:pt x="319" y="1137"/>
                    </a:lnTo>
                    <a:lnTo>
                      <a:pt x="367" y="1163"/>
                    </a:lnTo>
                    <a:lnTo>
                      <a:pt x="422" y="1186"/>
                    </a:lnTo>
                    <a:lnTo>
                      <a:pt x="485" y="1208"/>
                    </a:lnTo>
                    <a:lnTo>
                      <a:pt x="554" y="1229"/>
                    </a:lnTo>
                    <a:lnTo>
                      <a:pt x="546" y="1121"/>
                    </a:lnTo>
                    <a:lnTo>
                      <a:pt x="544" y="1009"/>
                    </a:lnTo>
                    <a:lnTo>
                      <a:pt x="546" y="897"/>
                    </a:lnTo>
                    <a:lnTo>
                      <a:pt x="554" y="789"/>
                    </a:lnTo>
                    <a:close/>
                    <a:moveTo>
                      <a:pt x="1009" y="736"/>
                    </a:moveTo>
                    <a:lnTo>
                      <a:pt x="918" y="737"/>
                    </a:lnTo>
                    <a:lnTo>
                      <a:pt x="833" y="743"/>
                    </a:lnTo>
                    <a:lnTo>
                      <a:pt x="751" y="752"/>
                    </a:lnTo>
                    <a:lnTo>
                      <a:pt x="744" y="833"/>
                    </a:lnTo>
                    <a:lnTo>
                      <a:pt x="738" y="919"/>
                    </a:lnTo>
                    <a:lnTo>
                      <a:pt x="736" y="1009"/>
                    </a:lnTo>
                    <a:lnTo>
                      <a:pt x="738" y="1099"/>
                    </a:lnTo>
                    <a:lnTo>
                      <a:pt x="744" y="1185"/>
                    </a:lnTo>
                    <a:lnTo>
                      <a:pt x="751" y="1266"/>
                    </a:lnTo>
                    <a:lnTo>
                      <a:pt x="833" y="1275"/>
                    </a:lnTo>
                    <a:lnTo>
                      <a:pt x="918" y="1281"/>
                    </a:lnTo>
                    <a:lnTo>
                      <a:pt x="1009" y="1282"/>
                    </a:lnTo>
                    <a:lnTo>
                      <a:pt x="1099" y="1281"/>
                    </a:lnTo>
                    <a:lnTo>
                      <a:pt x="1185" y="1275"/>
                    </a:lnTo>
                    <a:lnTo>
                      <a:pt x="1266" y="1266"/>
                    </a:lnTo>
                    <a:lnTo>
                      <a:pt x="1275" y="1185"/>
                    </a:lnTo>
                    <a:lnTo>
                      <a:pt x="1281" y="1099"/>
                    </a:lnTo>
                    <a:lnTo>
                      <a:pt x="1282" y="1009"/>
                    </a:lnTo>
                    <a:lnTo>
                      <a:pt x="1281" y="919"/>
                    </a:lnTo>
                    <a:lnTo>
                      <a:pt x="1275" y="833"/>
                    </a:lnTo>
                    <a:lnTo>
                      <a:pt x="1266" y="752"/>
                    </a:lnTo>
                    <a:lnTo>
                      <a:pt x="1185" y="743"/>
                    </a:lnTo>
                    <a:lnTo>
                      <a:pt x="1099" y="737"/>
                    </a:lnTo>
                    <a:lnTo>
                      <a:pt x="1009" y="736"/>
                    </a:lnTo>
                    <a:close/>
                    <a:moveTo>
                      <a:pt x="1320" y="254"/>
                    </a:moveTo>
                    <a:lnTo>
                      <a:pt x="1341" y="293"/>
                    </a:lnTo>
                    <a:lnTo>
                      <a:pt x="1360" y="337"/>
                    </a:lnTo>
                    <a:lnTo>
                      <a:pt x="1389" y="414"/>
                    </a:lnTo>
                    <a:lnTo>
                      <a:pt x="1414" y="497"/>
                    </a:lnTo>
                    <a:lnTo>
                      <a:pt x="1434" y="586"/>
                    </a:lnTo>
                    <a:lnTo>
                      <a:pt x="1521" y="606"/>
                    </a:lnTo>
                    <a:lnTo>
                      <a:pt x="1604" y="631"/>
                    </a:lnTo>
                    <a:lnTo>
                      <a:pt x="1681" y="658"/>
                    </a:lnTo>
                    <a:lnTo>
                      <a:pt x="1725" y="679"/>
                    </a:lnTo>
                    <a:lnTo>
                      <a:pt x="1766" y="698"/>
                    </a:lnTo>
                    <a:lnTo>
                      <a:pt x="1731" y="625"/>
                    </a:lnTo>
                    <a:lnTo>
                      <a:pt x="1689" y="555"/>
                    </a:lnTo>
                    <a:lnTo>
                      <a:pt x="1641" y="491"/>
                    </a:lnTo>
                    <a:lnTo>
                      <a:pt x="1587" y="432"/>
                    </a:lnTo>
                    <a:lnTo>
                      <a:pt x="1527" y="378"/>
                    </a:lnTo>
                    <a:lnTo>
                      <a:pt x="1463" y="330"/>
                    </a:lnTo>
                    <a:lnTo>
                      <a:pt x="1393" y="288"/>
                    </a:lnTo>
                    <a:lnTo>
                      <a:pt x="1320" y="254"/>
                    </a:lnTo>
                    <a:close/>
                    <a:moveTo>
                      <a:pt x="699" y="254"/>
                    </a:moveTo>
                    <a:lnTo>
                      <a:pt x="624" y="288"/>
                    </a:lnTo>
                    <a:lnTo>
                      <a:pt x="556" y="330"/>
                    </a:lnTo>
                    <a:lnTo>
                      <a:pt x="490" y="378"/>
                    </a:lnTo>
                    <a:lnTo>
                      <a:pt x="431" y="432"/>
                    </a:lnTo>
                    <a:lnTo>
                      <a:pt x="377" y="491"/>
                    </a:lnTo>
                    <a:lnTo>
                      <a:pt x="329" y="555"/>
                    </a:lnTo>
                    <a:lnTo>
                      <a:pt x="288" y="625"/>
                    </a:lnTo>
                    <a:lnTo>
                      <a:pt x="253" y="698"/>
                    </a:lnTo>
                    <a:lnTo>
                      <a:pt x="294" y="679"/>
                    </a:lnTo>
                    <a:lnTo>
                      <a:pt x="337" y="658"/>
                    </a:lnTo>
                    <a:lnTo>
                      <a:pt x="415" y="631"/>
                    </a:lnTo>
                    <a:lnTo>
                      <a:pt x="498" y="606"/>
                    </a:lnTo>
                    <a:lnTo>
                      <a:pt x="585" y="586"/>
                    </a:lnTo>
                    <a:lnTo>
                      <a:pt x="605" y="497"/>
                    </a:lnTo>
                    <a:lnTo>
                      <a:pt x="630" y="414"/>
                    </a:lnTo>
                    <a:lnTo>
                      <a:pt x="659" y="337"/>
                    </a:lnTo>
                    <a:lnTo>
                      <a:pt x="678" y="293"/>
                    </a:lnTo>
                    <a:lnTo>
                      <a:pt x="699" y="254"/>
                    </a:lnTo>
                    <a:close/>
                    <a:moveTo>
                      <a:pt x="1009" y="206"/>
                    </a:moveTo>
                    <a:lnTo>
                      <a:pt x="985" y="212"/>
                    </a:lnTo>
                    <a:lnTo>
                      <a:pt x="959" y="225"/>
                    </a:lnTo>
                    <a:lnTo>
                      <a:pt x="933" y="248"/>
                    </a:lnTo>
                    <a:lnTo>
                      <a:pt x="907" y="279"/>
                    </a:lnTo>
                    <a:lnTo>
                      <a:pt x="881" y="318"/>
                    </a:lnTo>
                    <a:lnTo>
                      <a:pt x="856" y="366"/>
                    </a:lnTo>
                    <a:lnTo>
                      <a:pt x="831" y="421"/>
                    </a:lnTo>
                    <a:lnTo>
                      <a:pt x="809" y="484"/>
                    </a:lnTo>
                    <a:lnTo>
                      <a:pt x="789" y="555"/>
                    </a:lnTo>
                    <a:lnTo>
                      <a:pt x="898" y="546"/>
                    </a:lnTo>
                    <a:lnTo>
                      <a:pt x="1009" y="544"/>
                    </a:lnTo>
                    <a:lnTo>
                      <a:pt x="1121" y="546"/>
                    </a:lnTo>
                    <a:lnTo>
                      <a:pt x="1230" y="555"/>
                    </a:lnTo>
                    <a:lnTo>
                      <a:pt x="1210" y="484"/>
                    </a:lnTo>
                    <a:lnTo>
                      <a:pt x="1186" y="421"/>
                    </a:lnTo>
                    <a:lnTo>
                      <a:pt x="1163" y="366"/>
                    </a:lnTo>
                    <a:lnTo>
                      <a:pt x="1138" y="318"/>
                    </a:lnTo>
                    <a:lnTo>
                      <a:pt x="1112" y="279"/>
                    </a:lnTo>
                    <a:lnTo>
                      <a:pt x="1086" y="248"/>
                    </a:lnTo>
                    <a:lnTo>
                      <a:pt x="1060" y="225"/>
                    </a:lnTo>
                    <a:lnTo>
                      <a:pt x="1033" y="212"/>
                    </a:lnTo>
                    <a:lnTo>
                      <a:pt x="1009" y="206"/>
                    </a:lnTo>
                    <a:close/>
                    <a:moveTo>
                      <a:pt x="1009" y="0"/>
                    </a:moveTo>
                    <a:lnTo>
                      <a:pt x="1106" y="4"/>
                    </a:lnTo>
                    <a:lnTo>
                      <a:pt x="1201" y="18"/>
                    </a:lnTo>
                    <a:lnTo>
                      <a:pt x="1293" y="40"/>
                    </a:lnTo>
                    <a:lnTo>
                      <a:pt x="1380" y="71"/>
                    </a:lnTo>
                    <a:lnTo>
                      <a:pt x="1464" y="109"/>
                    </a:lnTo>
                    <a:lnTo>
                      <a:pt x="1545" y="154"/>
                    </a:lnTo>
                    <a:lnTo>
                      <a:pt x="1620" y="206"/>
                    </a:lnTo>
                    <a:lnTo>
                      <a:pt x="1690" y="264"/>
                    </a:lnTo>
                    <a:lnTo>
                      <a:pt x="1754" y="328"/>
                    </a:lnTo>
                    <a:lnTo>
                      <a:pt x="1814" y="400"/>
                    </a:lnTo>
                    <a:lnTo>
                      <a:pt x="1865" y="474"/>
                    </a:lnTo>
                    <a:lnTo>
                      <a:pt x="1910" y="554"/>
                    </a:lnTo>
                    <a:lnTo>
                      <a:pt x="1949" y="638"/>
                    </a:lnTo>
                    <a:lnTo>
                      <a:pt x="1978" y="725"/>
                    </a:lnTo>
                    <a:lnTo>
                      <a:pt x="2002" y="817"/>
                    </a:lnTo>
                    <a:lnTo>
                      <a:pt x="2015" y="912"/>
                    </a:lnTo>
                    <a:lnTo>
                      <a:pt x="2019" y="1009"/>
                    </a:lnTo>
                    <a:lnTo>
                      <a:pt x="2015" y="1106"/>
                    </a:lnTo>
                    <a:lnTo>
                      <a:pt x="2002" y="1201"/>
                    </a:lnTo>
                    <a:lnTo>
                      <a:pt x="1978" y="1293"/>
                    </a:lnTo>
                    <a:lnTo>
                      <a:pt x="1949" y="1380"/>
                    </a:lnTo>
                    <a:lnTo>
                      <a:pt x="1910" y="1464"/>
                    </a:lnTo>
                    <a:lnTo>
                      <a:pt x="1865" y="1544"/>
                    </a:lnTo>
                    <a:lnTo>
                      <a:pt x="1814" y="1618"/>
                    </a:lnTo>
                    <a:lnTo>
                      <a:pt x="1754" y="1690"/>
                    </a:lnTo>
                    <a:lnTo>
                      <a:pt x="1690" y="1754"/>
                    </a:lnTo>
                    <a:lnTo>
                      <a:pt x="1620" y="1812"/>
                    </a:lnTo>
                    <a:lnTo>
                      <a:pt x="1545" y="1864"/>
                    </a:lnTo>
                    <a:lnTo>
                      <a:pt x="1464" y="1909"/>
                    </a:lnTo>
                    <a:lnTo>
                      <a:pt x="1380" y="1947"/>
                    </a:lnTo>
                    <a:lnTo>
                      <a:pt x="1293" y="1978"/>
                    </a:lnTo>
                    <a:lnTo>
                      <a:pt x="1201" y="2000"/>
                    </a:lnTo>
                    <a:lnTo>
                      <a:pt x="1106" y="2014"/>
                    </a:lnTo>
                    <a:lnTo>
                      <a:pt x="1009" y="2018"/>
                    </a:lnTo>
                    <a:lnTo>
                      <a:pt x="913" y="2014"/>
                    </a:lnTo>
                    <a:lnTo>
                      <a:pt x="818" y="2000"/>
                    </a:lnTo>
                    <a:lnTo>
                      <a:pt x="726" y="1978"/>
                    </a:lnTo>
                    <a:lnTo>
                      <a:pt x="637" y="1947"/>
                    </a:lnTo>
                    <a:lnTo>
                      <a:pt x="554" y="1909"/>
                    </a:lnTo>
                    <a:lnTo>
                      <a:pt x="474" y="1864"/>
                    </a:lnTo>
                    <a:lnTo>
                      <a:pt x="399" y="1812"/>
                    </a:lnTo>
                    <a:lnTo>
                      <a:pt x="329" y="1754"/>
                    </a:lnTo>
                    <a:lnTo>
                      <a:pt x="263" y="1690"/>
                    </a:lnTo>
                    <a:lnTo>
                      <a:pt x="205" y="1618"/>
                    </a:lnTo>
                    <a:lnTo>
                      <a:pt x="153" y="1544"/>
                    </a:lnTo>
                    <a:lnTo>
                      <a:pt x="107" y="1464"/>
                    </a:lnTo>
                    <a:lnTo>
                      <a:pt x="70" y="1380"/>
                    </a:lnTo>
                    <a:lnTo>
                      <a:pt x="39" y="1293"/>
                    </a:lnTo>
                    <a:lnTo>
                      <a:pt x="17" y="1201"/>
                    </a:lnTo>
                    <a:lnTo>
                      <a:pt x="4" y="1106"/>
                    </a:lnTo>
                    <a:lnTo>
                      <a:pt x="0" y="1009"/>
                    </a:lnTo>
                    <a:lnTo>
                      <a:pt x="4" y="912"/>
                    </a:lnTo>
                    <a:lnTo>
                      <a:pt x="17" y="817"/>
                    </a:lnTo>
                    <a:lnTo>
                      <a:pt x="39" y="725"/>
                    </a:lnTo>
                    <a:lnTo>
                      <a:pt x="70" y="638"/>
                    </a:lnTo>
                    <a:lnTo>
                      <a:pt x="107" y="554"/>
                    </a:lnTo>
                    <a:lnTo>
                      <a:pt x="153" y="474"/>
                    </a:lnTo>
                    <a:lnTo>
                      <a:pt x="205" y="400"/>
                    </a:lnTo>
                    <a:lnTo>
                      <a:pt x="263" y="328"/>
                    </a:lnTo>
                    <a:lnTo>
                      <a:pt x="329" y="264"/>
                    </a:lnTo>
                    <a:lnTo>
                      <a:pt x="399" y="206"/>
                    </a:lnTo>
                    <a:lnTo>
                      <a:pt x="474" y="154"/>
                    </a:lnTo>
                    <a:lnTo>
                      <a:pt x="554" y="109"/>
                    </a:lnTo>
                    <a:lnTo>
                      <a:pt x="637" y="71"/>
                    </a:lnTo>
                    <a:lnTo>
                      <a:pt x="726" y="40"/>
                    </a:lnTo>
                    <a:lnTo>
                      <a:pt x="818" y="18"/>
                    </a:lnTo>
                    <a:lnTo>
                      <a:pt x="913" y="4"/>
                    </a:lnTo>
                    <a:lnTo>
                      <a:pt x="100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도넛 117">
                <a:extLst>
                  <a:ext uri="{FF2B5EF4-FFF2-40B4-BE49-F238E27FC236}">
                    <a16:creationId xmlns:a16="http://schemas.microsoft.com/office/drawing/2014/main" id="{9E51D60A-403E-8445-8DF2-1583AD78E792}"/>
                  </a:ext>
                </a:extLst>
              </p:cNvPr>
              <p:cNvSpPr/>
              <p:nvPr/>
            </p:nvSpPr>
            <p:spPr>
              <a:xfrm>
                <a:off x="6473253" y="4364959"/>
                <a:ext cx="742599" cy="742599"/>
              </a:xfrm>
              <a:prstGeom prst="donut">
                <a:avLst>
                  <a:gd name="adj" fmla="val 345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01D0F61-F2DD-F944-8284-4FA43EFB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35" y="2409968"/>
            <a:ext cx="1291302" cy="13150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D28B8C-DAC1-DE48-9ABE-49D2B7F39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279" y="3884206"/>
            <a:ext cx="1291302" cy="1270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6B83EB-017B-A749-ADCD-F7A2663F6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913" y="3874758"/>
            <a:ext cx="1311633" cy="15671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2C1532-A4D9-C846-9693-51108244F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799" y="3862321"/>
            <a:ext cx="1291302" cy="15671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EFB200-2A8D-454C-9D3C-AC79860E3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908" y="2409968"/>
            <a:ext cx="1291302" cy="12700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CF1FDD-0387-8D41-9ED0-8531F64E2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3913" y="2409968"/>
            <a:ext cx="1234815" cy="13708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6334A9-2359-6E4F-8C26-72945B6A44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2974" y="5191384"/>
            <a:ext cx="1217931" cy="15671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85ABD2-72DB-614C-8C0B-B71C7E6C9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8297" y="5191384"/>
            <a:ext cx="1311633" cy="1586954"/>
          </a:xfrm>
          <a:prstGeom prst="rect">
            <a:avLst/>
          </a:prstGeom>
        </p:spPr>
      </p:pic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1E4A7B77-E412-C14F-8E0C-42E18C71FED5}"/>
              </a:ext>
            </a:extLst>
          </p:cNvPr>
          <p:cNvSpPr/>
          <p:nvPr/>
        </p:nvSpPr>
        <p:spPr>
          <a:xfrm>
            <a:off x="309457" y="4436635"/>
            <a:ext cx="1440000" cy="125999"/>
          </a:xfrm>
          <a:prstGeom prst="roundRect">
            <a:avLst/>
          </a:prstGeom>
          <a:solidFill>
            <a:srgbClr val="E8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908DE08-2778-2646-896E-270CD9F6E0D0}"/>
              </a:ext>
            </a:extLst>
          </p:cNvPr>
          <p:cNvSpPr/>
          <p:nvPr/>
        </p:nvSpPr>
        <p:spPr>
          <a:xfrm>
            <a:off x="229451" y="4116982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개발동기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및 배경</a:t>
            </a: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6C00A661-184D-1D4C-93AE-07438E64BC7D}"/>
              </a:ext>
            </a:extLst>
          </p:cNvPr>
          <p:cNvSpPr/>
          <p:nvPr/>
        </p:nvSpPr>
        <p:spPr>
          <a:xfrm>
            <a:off x="309457" y="4985710"/>
            <a:ext cx="1056205" cy="125999"/>
          </a:xfrm>
          <a:prstGeom prst="round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FAACFCE-E86B-A94D-9F8C-D5AD8C26564E}"/>
              </a:ext>
            </a:extLst>
          </p:cNvPr>
          <p:cNvSpPr/>
          <p:nvPr/>
        </p:nvSpPr>
        <p:spPr>
          <a:xfrm>
            <a:off x="229451" y="4654183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스토리 및 도구</a:t>
            </a: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6EC8F535-0CB8-C54D-93E9-8F01BF411E54}"/>
              </a:ext>
            </a:extLst>
          </p:cNvPr>
          <p:cNvSpPr/>
          <p:nvPr/>
        </p:nvSpPr>
        <p:spPr>
          <a:xfrm>
            <a:off x="309457" y="5499161"/>
            <a:ext cx="2160000" cy="1259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A66F6FD-62A4-384D-A92C-C8A3CE2EB167}"/>
              </a:ext>
            </a:extLst>
          </p:cNvPr>
          <p:cNvSpPr/>
          <p:nvPr/>
        </p:nvSpPr>
        <p:spPr>
          <a:xfrm>
            <a:off x="229451" y="5191384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개발과정 및 결과물 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66F6F61-686B-8547-8F77-2651DC0C0FD7}"/>
              </a:ext>
            </a:extLst>
          </p:cNvPr>
          <p:cNvSpPr/>
          <p:nvPr/>
        </p:nvSpPr>
        <p:spPr>
          <a:xfrm>
            <a:off x="229451" y="5728585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예정 및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Q&amp;A</a:t>
            </a:r>
            <a:endParaRPr lang="ko-KR" altLang="en-US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1704662F-ACCF-BE47-85B5-D7681D68966A}"/>
              </a:ext>
            </a:extLst>
          </p:cNvPr>
          <p:cNvSpPr/>
          <p:nvPr/>
        </p:nvSpPr>
        <p:spPr>
          <a:xfrm>
            <a:off x="309458" y="6039175"/>
            <a:ext cx="720000" cy="125999"/>
          </a:xfrm>
          <a:prstGeom prst="roundRect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542C3A-D0AA-D64D-8287-CCA40A24EE8F}"/>
              </a:ext>
            </a:extLst>
          </p:cNvPr>
          <p:cNvSpPr txBox="1"/>
          <p:nvPr/>
        </p:nvSpPr>
        <p:spPr>
          <a:xfrm>
            <a:off x="4937760" y="1821810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언어 및 라이브러리</a:t>
            </a:r>
            <a:endParaRPr kumimoji="1" lang="en-US" altLang="ko-KR" sz="28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F2583AD-BC58-0141-8B2C-A6037E5667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637" y="313930"/>
            <a:ext cx="592477" cy="592477"/>
          </a:xfrm>
          <a:prstGeom prst="rect">
            <a:avLst/>
          </a:prstGeom>
        </p:spPr>
      </p:pic>
      <p:sp>
        <p:nvSpPr>
          <p:cNvPr id="53" name="도넛 115">
            <a:extLst>
              <a:ext uri="{FF2B5EF4-FFF2-40B4-BE49-F238E27FC236}">
                <a16:creationId xmlns:a16="http://schemas.microsoft.com/office/drawing/2014/main" id="{CF6A191D-3EEB-F84B-94ED-DC5EAC4EE2CD}"/>
              </a:ext>
            </a:extLst>
          </p:cNvPr>
          <p:cNvSpPr/>
          <p:nvPr/>
        </p:nvSpPr>
        <p:spPr>
          <a:xfrm>
            <a:off x="9760037" y="328140"/>
            <a:ext cx="548508" cy="548508"/>
          </a:xfrm>
          <a:prstGeom prst="donut">
            <a:avLst>
              <a:gd name="adj" fmla="val 34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35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46743" y="0"/>
            <a:ext cx="2931886" cy="1553237"/>
          </a:xfrm>
          <a:prstGeom prst="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검색어</a:t>
            </a:r>
            <a:r>
              <a:rPr lang="en-US" altLang="ko-KR" dirty="0"/>
              <a:t> Extension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React.js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10944" y="3662532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0944" y="4199733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310944" y="4736934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310944" y="5274135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310944" y="5811337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직사각형 74"/>
          <p:cNvSpPr/>
          <p:nvPr/>
        </p:nvSpPr>
        <p:spPr>
          <a:xfrm>
            <a:off x="277005" y="6568069"/>
            <a:ext cx="18632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copyright@hyedu.me</a:t>
            </a:r>
            <a:endParaRPr lang="ko-KR" altLang="en-US" sz="110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10EE7-3530-E949-85CA-0F5E911BEF76}"/>
              </a:ext>
            </a:extLst>
          </p:cNvPr>
          <p:cNvSpPr txBox="1"/>
          <p:nvPr/>
        </p:nvSpPr>
        <p:spPr>
          <a:xfrm>
            <a:off x="7088205" y="2525643"/>
            <a:ext cx="487434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err="1"/>
              <a:t>TodoList</a:t>
            </a:r>
            <a:endParaRPr kumimoji="1" lang="en-US" altLang="ko-KR" sz="2800" dirty="0"/>
          </a:p>
          <a:p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실시간 </a:t>
            </a:r>
            <a:r>
              <a:rPr kumimoji="1" lang="ko-KR" altLang="en-US" dirty="0" err="1"/>
              <a:t>검색어를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불러올수</a:t>
            </a:r>
            <a:r>
              <a:rPr kumimoji="1" lang="ko-KR" altLang="en-US" dirty="0"/>
              <a:t> 있도록 한다</a:t>
            </a:r>
            <a:r>
              <a:rPr kumimoji="1" lang="en-US" altLang="ko-KR" dirty="0"/>
              <a:t>.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 err="1"/>
              <a:t>클릭시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검색링크로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이동할수</a:t>
            </a:r>
            <a:r>
              <a:rPr kumimoji="1" lang="ko-KR" altLang="en-US" dirty="0"/>
              <a:t> 있도록 한다</a:t>
            </a:r>
            <a:r>
              <a:rPr kumimoji="1" lang="en-US" altLang="ko-KR" dirty="0"/>
              <a:t>.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애니메이션 효과를 넣도록 한다</a:t>
            </a:r>
            <a:r>
              <a:rPr kumimoji="1" lang="en-US" altLang="ko-KR" dirty="0"/>
              <a:t>.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현재 기준 시간을 나타내도록 한다</a:t>
            </a:r>
            <a:r>
              <a:rPr kumimoji="1" lang="en-US" altLang="ko-KR" dirty="0"/>
              <a:t>.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UI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보기좋게</a:t>
            </a:r>
            <a:r>
              <a:rPr kumimoji="1" lang="ko-KR" altLang="en-US" dirty="0"/>
              <a:t> 만들어 낸다</a:t>
            </a:r>
            <a:r>
              <a:rPr kumimoji="1" lang="en-US" altLang="ko-KR" dirty="0"/>
              <a:t>.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699F29FB-C941-EA46-A129-8F986C615CA5}"/>
              </a:ext>
            </a:extLst>
          </p:cNvPr>
          <p:cNvSpPr/>
          <p:nvPr/>
        </p:nvSpPr>
        <p:spPr>
          <a:xfrm>
            <a:off x="309457" y="4436635"/>
            <a:ext cx="1440000" cy="125999"/>
          </a:xfrm>
          <a:prstGeom prst="roundRect">
            <a:avLst/>
          </a:prstGeom>
          <a:solidFill>
            <a:srgbClr val="E8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9B2FC5-4450-7A4D-9976-8E6791FDB73C}"/>
              </a:ext>
            </a:extLst>
          </p:cNvPr>
          <p:cNvSpPr/>
          <p:nvPr/>
        </p:nvSpPr>
        <p:spPr>
          <a:xfrm>
            <a:off x="229451" y="4116982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개발동기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및 배경</a:t>
            </a: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52807E62-373B-4645-AB2C-CEF5A62D0865}"/>
              </a:ext>
            </a:extLst>
          </p:cNvPr>
          <p:cNvSpPr/>
          <p:nvPr/>
        </p:nvSpPr>
        <p:spPr>
          <a:xfrm>
            <a:off x="309457" y="4985710"/>
            <a:ext cx="1056205" cy="125999"/>
          </a:xfrm>
          <a:prstGeom prst="round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138D141-CBB6-CF42-97B9-F5ECAA71432C}"/>
              </a:ext>
            </a:extLst>
          </p:cNvPr>
          <p:cNvSpPr/>
          <p:nvPr/>
        </p:nvSpPr>
        <p:spPr>
          <a:xfrm>
            <a:off x="229451" y="4654183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스토리 및 도구</a:t>
            </a: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EC82EB7-F3C9-BC4E-AAD5-D37BF45C1E13}"/>
              </a:ext>
            </a:extLst>
          </p:cNvPr>
          <p:cNvSpPr/>
          <p:nvPr/>
        </p:nvSpPr>
        <p:spPr>
          <a:xfrm>
            <a:off x="309457" y="5499161"/>
            <a:ext cx="2160000" cy="1259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E7C901-46F7-094F-B5E6-BFA0D2948968}"/>
              </a:ext>
            </a:extLst>
          </p:cNvPr>
          <p:cNvSpPr/>
          <p:nvPr/>
        </p:nvSpPr>
        <p:spPr>
          <a:xfrm>
            <a:off x="229451" y="5191384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개발과정 및 결과물 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3DA4FAF-4228-7F46-BEBF-DB82C4C64B73}"/>
              </a:ext>
            </a:extLst>
          </p:cNvPr>
          <p:cNvSpPr/>
          <p:nvPr/>
        </p:nvSpPr>
        <p:spPr>
          <a:xfrm>
            <a:off x="229451" y="5728585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예정 및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Q&amp;A</a:t>
            </a:r>
            <a:endParaRPr lang="ko-KR" altLang="en-US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C302A2A5-7FFF-C743-8C23-901EF298337E}"/>
              </a:ext>
            </a:extLst>
          </p:cNvPr>
          <p:cNvSpPr/>
          <p:nvPr/>
        </p:nvSpPr>
        <p:spPr>
          <a:xfrm>
            <a:off x="309458" y="6039175"/>
            <a:ext cx="720000" cy="125999"/>
          </a:xfrm>
          <a:prstGeom prst="roundRect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327D7D6-F764-D947-AA79-D2C6E881BDB6}"/>
              </a:ext>
            </a:extLst>
          </p:cNvPr>
          <p:cNvGrpSpPr/>
          <p:nvPr/>
        </p:nvGrpSpPr>
        <p:grpSpPr>
          <a:xfrm>
            <a:off x="4531563" y="-51734"/>
            <a:ext cx="7660437" cy="4362481"/>
            <a:chOff x="4531563" y="407151"/>
            <a:chExt cx="7660437" cy="4362481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C8DB613-1178-5A46-8913-FF8A6D287958}"/>
                </a:ext>
              </a:extLst>
            </p:cNvPr>
            <p:cNvSpPr/>
            <p:nvPr/>
          </p:nvSpPr>
          <p:spPr>
            <a:xfrm>
              <a:off x="11641458" y="407151"/>
              <a:ext cx="550542" cy="9978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7">
              <a:extLst>
                <a:ext uri="{FF2B5EF4-FFF2-40B4-BE49-F238E27FC236}">
                  <a16:creationId xmlns:a16="http://schemas.microsoft.com/office/drawing/2014/main" id="{679BD1A9-9868-3146-8A52-CD4FDFE44997}"/>
                </a:ext>
              </a:extLst>
            </p:cNvPr>
            <p:cNvSpPr/>
            <p:nvPr/>
          </p:nvSpPr>
          <p:spPr>
            <a:xfrm>
              <a:off x="10651843" y="407151"/>
              <a:ext cx="989615" cy="1112908"/>
            </a:xfrm>
            <a:custGeom>
              <a:avLst/>
              <a:gdLst>
                <a:gd name="connsiteX0" fmla="*/ 0 w 696686"/>
                <a:gd name="connsiteY0" fmla="*/ 0 h 1262743"/>
                <a:gd name="connsiteX1" fmla="*/ 696686 w 696686"/>
                <a:gd name="connsiteY1" fmla="*/ 0 h 1262743"/>
                <a:gd name="connsiteX2" fmla="*/ 696686 w 696686"/>
                <a:gd name="connsiteY2" fmla="*/ 1262743 h 1262743"/>
                <a:gd name="connsiteX3" fmla="*/ 0 w 696686"/>
                <a:gd name="connsiteY3" fmla="*/ 1262743 h 1262743"/>
                <a:gd name="connsiteX4" fmla="*/ 0 w 696686"/>
                <a:gd name="connsiteY4" fmla="*/ 0 h 1262743"/>
                <a:gd name="connsiteX0" fmla="*/ 0 w 1190171"/>
                <a:gd name="connsiteY0" fmla="*/ 290286 h 1262743"/>
                <a:gd name="connsiteX1" fmla="*/ 1190171 w 1190171"/>
                <a:gd name="connsiteY1" fmla="*/ 0 h 1262743"/>
                <a:gd name="connsiteX2" fmla="*/ 1190171 w 1190171"/>
                <a:gd name="connsiteY2" fmla="*/ 1262743 h 1262743"/>
                <a:gd name="connsiteX3" fmla="*/ 493485 w 1190171"/>
                <a:gd name="connsiteY3" fmla="*/ 1262743 h 1262743"/>
                <a:gd name="connsiteX4" fmla="*/ 0 w 1190171"/>
                <a:gd name="connsiteY4" fmla="*/ 290286 h 1262743"/>
                <a:gd name="connsiteX0" fmla="*/ 14515 w 1204686"/>
                <a:gd name="connsiteY0" fmla="*/ 29028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14515 w 1204686"/>
                <a:gd name="connsiteY4" fmla="*/ 290286 h 1393372"/>
                <a:gd name="connsiteX0" fmla="*/ 4990 w 1204686"/>
                <a:gd name="connsiteY0" fmla="*/ 27123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4990 w 1204686"/>
                <a:gd name="connsiteY4" fmla="*/ 271236 h 1393372"/>
                <a:gd name="connsiteX0" fmla="*/ 112 w 1218858"/>
                <a:gd name="connsiteY0" fmla="*/ 290286 h 1393372"/>
                <a:gd name="connsiteX1" fmla="*/ 1218858 w 1218858"/>
                <a:gd name="connsiteY1" fmla="*/ 0 h 1393372"/>
                <a:gd name="connsiteX2" fmla="*/ 1218858 w 1218858"/>
                <a:gd name="connsiteY2" fmla="*/ 1262743 h 1393372"/>
                <a:gd name="connsiteX3" fmla="*/ 14172 w 1218858"/>
                <a:gd name="connsiteY3" fmla="*/ 1393372 h 1393372"/>
                <a:gd name="connsiteX4" fmla="*/ 112 w 1218858"/>
                <a:gd name="connsiteY4" fmla="*/ 290286 h 1393372"/>
                <a:gd name="connsiteX0" fmla="*/ 33565 w 1252311"/>
                <a:gd name="connsiteY0" fmla="*/ 2902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33565 w 1252311"/>
                <a:gd name="connsiteY4" fmla="*/ 290286 h 1412422"/>
                <a:gd name="connsiteX0" fmla="*/ 462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46265 w 1252311"/>
                <a:gd name="connsiteY4" fmla="*/ 264886 h 1412422"/>
                <a:gd name="connsiteX0" fmla="*/ 81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8165 w 1252311"/>
                <a:gd name="connsiteY4" fmla="*/ 264886 h 141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311" h="1412422">
                  <a:moveTo>
                    <a:pt x="8165" y="264886"/>
                  </a:moveTo>
                  <a:lnTo>
                    <a:pt x="1252311" y="0"/>
                  </a:lnTo>
                  <a:lnTo>
                    <a:pt x="1252311" y="1262743"/>
                  </a:lnTo>
                  <a:lnTo>
                    <a:pt x="0" y="1412422"/>
                  </a:lnTo>
                  <a:cubicBezTo>
                    <a:pt x="1663" y="1038377"/>
                    <a:pt x="6502" y="638931"/>
                    <a:pt x="8165" y="264886"/>
                  </a:cubicBezTo>
                  <a:close/>
                </a:path>
              </a:pathLst>
            </a:custGeom>
            <a:solidFill>
              <a:srgbClr val="BA87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B65A6520-7D04-1B42-82A5-4732B5349505}"/>
                </a:ext>
              </a:extLst>
            </p:cNvPr>
            <p:cNvSpPr/>
            <p:nvPr/>
          </p:nvSpPr>
          <p:spPr>
            <a:xfrm>
              <a:off x="4531563" y="625227"/>
              <a:ext cx="6133159" cy="894985"/>
            </a:xfrm>
            <a:custGeom>
              <a:avLst/>
              <a:gdLst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870857 w 7203676"/>
                <a:gd name="connsiteY7" fmla="*/ 1042585 h 1051201"/>
                <a:gd name="connsiteX8" fmla="*/ 0 w 7203676"/>
                <a:gd name="connsiteY8" fmla="*/ 525601 h 1051201"/>
                <a:gd name="connsiteX9" fmla="*/ 870857 w 7203676"/>
                <a:gd name="connsiteY9" fmla="*/ 8617 h 1051201"/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  <a:gd name="connsiteX9" fmla="*/ 870857 w 7203676"/>
                <a:gd name="connsiteY9" fmla="*/ 0 h 1051201"/>
                <a:gd name="connsiteX0" fmla="*/ 870857 w 7203676"/>
                <a:gd name="connsiteY0" fmla="*/ 8617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3676" h="1051201">
                  <a:moveTo>
                    <a:pt x="870857" y="8617"/>
                  </a:moveTo>
                  <a:lnTo>
                    <a:pt x="7203676" y="0"/>
                  </a:lnTo>
                  <a:lnTo>
                    <a:pt x="7203676" y="1050785"/>
                  </a:lnTo>
                  <a:lnTo>
                    <a:pt x="885371" y="1050785"/>
                  </a:lnTo>
                  <a:lnTo>
                    <a:pt x="885371" y="1051201"/>
                  </a:lnTo>
                  <a:lnTo>
                    <a:pt x="884671" y="1050785"/>
                  </a:lnTo>
                  <a:lnTo>
                    <a:pt x="870857" y="1050785"/>
                  </a:lnTo>
                  <a:lnTo>
                    <a:pt x="0" y="525601"/>
                  </a:lnTo>
                  <a:lnTo>
                    <a:pt x="870857" y="861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개발과정</a:t>
              </a:r>
            </a:p>
          </p:txBody>
        </p:sp>
        <p:sp>
          <p:nvSpPr>
            <p:cNvPr id="130" name="도넛 115">
              <a:extLst>
                <a:ext uri="{FF2B5EF4-FFF2-40B4-BE49-F238E27FC236}">
                  <a16:creationId xmlns:a16="http://schemas.microsoft.com/office/drawing/2014/main" id="{BF2AD5CE-0E6A-0744-A3F3-49B0B41ED123}"/>
                </a:ext>
              </a:extLst>
            </p:cNvPr>
            <p:cNvSpPr/>
            <p:nvPr/>
          </p:nvSpPr>
          <p:spPr>
            <a:xfrm>
              <a:off x="9866280" y="2647179"/>
              <a:ext cx="548508" cy="548508"/>
            </a:xfrm>
            <a:prstGeom prst="donut">
              <a:avLst>
                <a:gd name="adj" fmla="val 34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946382C8-8D76-7642-BEE2-A9DAF0CA964D}"/>
                </a:ext>
              </a:extLst>
            </p:cNvPr>
            <p:cNvGrpSpPr/>
            <p:nvPr/>
          </p:nvGrpSpPr>
          <p:grpSpPr>
            <a:xfrm>
              <a:off x="9991181" y="3740202"/>
              <a:ext cx="89720" cy="80029"/>
              <a:chOff x="-6357938" y="-1227138"/>
              <a:chExt cx="852488" cy="760413"/>
            </a:xfrm>
            <a:solidFill>
              <a:schemeClr val="bg1"/>
            </a:solidFill>
          </p:grpSpPr>
          <p:sp>
            <p:nvSpPr>
              <p:cNvPr id="124" name="Freeform 17">
                <a:extLst>
                  <a:ext uri="{FF2B5EF4-FFF2-40B4-BE49-F238E27FC236}">
                    <a16:creationId xmlns:a16="http://schemas.microsoft.com/office/drawing/2014/main" id="{8382724C-B117-0440-ACA2-31BAD954F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57938" y="-995363"/>
                <a:ext cx="155575" cy="153988"/>
              </a:xfrm>
              <a:custGeom>
                <a:avLst/>
                <a:gdLst>
                  <a:gd name="T0" fmla="*/ 0 w 194"/>
                  <a:gd name="T1" fmla="*/ 0 h 195"/>
                  <a:gd name="T2" fmla="*/ 6 w 194"/>
                  <a:gd name="T3" fmla="*/ 2 h 195"/>
                  <a:gd name="T4" fmla="*/ 18 w 194"/>
                  <a:gd name="T5" fmla="*/ 2 h 195"/>
                  <a:gd name="T6" fmla="*/ 37 w 194"/>
                  <a:gd name="T7" fmla="*/ 5 h 195"/>
                  <a:gd name="T8" fmla="*/ 60 w 194"/>
                  <a:gd name="T9" fmla="*/ 8 h 195"/>
                  <a:gd name="T10" fmla="*/ 85 w 194"/>
                  <a:gd name="T11" fmla="*/ 14 h 195"/>
                  <a:gd name="T12" fmla="*/ 110 w 194"/>
                  <a:gd name="T13" fmla="*/ 19 h 195"/>
                  <a:gd name="T14" fmla="*/ 134 w 194"/>
                  <a:gd name="T15" fmla="*/ 27 h 195"/>
                  <a:gd name="T16" fmla="*/ 155 w 194"/>
                  <a:gd name="T17" fmla="*/ 36 h 195"/>
                  <a:gd name="T18" fmla="*/ 169 w 194"/>
                  <a:gd name="T19" fmla="*/ 46 h 195"/>
                  <a:gd name="T20" fmla="*/ 184 w 194"/>
                  <a:gd name="T21" fmla="*/ 64 h 195"/>
                  <a:gd name="T22" fmla="*/ 191 w 194"/>
                  <a:gd name="T23" fmla="*/ 86 h 195"/>
                  <a:gd name="T24" fmla="*/ 194 w 194"/>
                  <a:gd name="T25" fmla="*/ 108 h 195"/>
                  <a:gd name="T26" fmla="*/ 191 w 194"/>
                  <a:gd name="T27" fmla="*/ 130 h 195"/>
                  <a:gd name="T28" fmla="*/ 184 w 194"/>
                  <a:gd name="T29" fmla="*/ 150 h 195"/>
                  <a:gd name="T30" fmla="*/ 169 w 194"/>
                  <a:gd name="T31" fmla="*/ 170 h 195"/>
                  <a:gd name="T32" fmla="*/ 150 w 194"/>
                  <a:gd name="T33" fmla="*/ 183 h 195"/>
                  <a:gd name="T34" fmla="*/ 130 w 194"/>
                  <a:gd name="T35" fmla="*/ 192 h 195"/>
                  <a:gd name="T36" fmla="*/ 107 w 194"/>
                  <a:gd name="T37" fmla="*/ 195 h 195"/>
                  <a:gd name="T38" fmla="*/ 85 w 194"/>
                  <a:gd name="T39" fmla="*/ 192 h 195"/>
                  <a:gd name="T40" fmla="*/ 65 w 194"/>
                  <a:gd name="T41" fmla="*/ 183 h 195"/>
                  <a:gd name="T42" fmla="*/ 46 w 194"/>
                  <a:gd name="T43" fmla="*/ 170 h 195"/>
                  <a:gd name="T44" fmla="*/ 35 w 194"/>
                  <a:gd name="T45" fmla="*/ 155 h 195"/>
                  <a:gd name="T46" fmla="*/ 26 w 194"/>
                  <a:gd name="T47" fmla="*/ 134 h 195"/>
                  <a:gd name="T48" fmla="*/ 19 w 194"/>
                  <a:gd name="T49" fmla="*/ 111 h 195"/>
                  <a:gd name="T50" fmla="*/ 13 w 194"/>
                  <a:gd name="T51" fmla="*/ 84 h 195"/>
                  <a:gd name="T52" fmla="*/ 9 w 194"/>
                  <a:gd name="T53" fmla="*/ 59 h 195"/>
                  <a:gd name="T54" fmla="*/ 4 w 194"/>
                  <a:gd name="T55" fmla="*/ 37 h 195"/>
                  <a:gd name="T56" fmla="*/ 3 w 194"/>
                  <a:gd name="T57" fmla="*/ 18 h 195"/>
                  <a:gd name="T58" fmla="*/ 1 w 194"/>
                  <a:gd name="T59" fmla="*/ 5 h 195"/>
                  <a:gd name="T60" fmla="*/ 0 w 194"/>
                  <a:gd name="T61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4" h="195">
                    <a:moveTo>
                      <a:pt x="0" y="0"/>
                    </a:moveTo>
                    <a:lnTo>
                      <a:pt x="6" y="2"/>
                    </a:lnTo>
                    <a:lnTo>
                      <a:pt x="18" y="2"/>
                    </a:lnTo>
                    <a:lnTo>
                      <a:pt x="37" y="5"/>
                    </a:lnTo>
                    <a:lnTo>
                      <a:pt x="60" y="8"/>
                    </a:lnTo>
                    <a:lnTo>
                      <a:pt x="85" y="14"/>
                    </a:lnTo>
                    <a:lnTo>
                      <a:pt x="110" y="19"/>
                    </a:lnTo>
                    <a:lnTo>
                      <a:pt x="134" y="27"/>
                    </a:lnTo>
                    <a:lnTo>
                      <a:pt x="155" y="36"/>
                    </a:lnTo>
                    <a:lnTo>
                      <a:pt x="169" y="46"/>
                    </a:lnTo>
                    <a:lnTo>
                      <a:pt x="184" y="64"/>
                    </a:lnTo>
                    <a:lnTo>
                      <a:pt x="191" y="86"/>
                    </a:lnTo>
                    <a:lnTo>
                      <a:pt x="194" y="108"/>
                    </a:lnTo>
                    <a:lnTo>
                      <a:pt x="191" y="130"/>
                    </a:lnTo>
                    <a:lnTo>
                      <a:pt x="184" y="150"/>
                    </a:lnTo>
                    <a:lnTo>
                      <a:pt x="169" y="170"/>
                    </a:lnTo>
                    <a:lnTo>
                      <a:pt x="150" y="183"/>
                    </a:lnTo>
                    <a:lnTo>
                      <a:pt x="130" y="192"/>
                    </a:lnTo>
                    <a:lnTo>
                      <a:pt x="107" y="195"/>
                    </a:lnTo>
                    <a:lnTo>
                      <a:pt x="85" y="192"/>
                    </a:lnTo>
                    <a:lnTo>
                      <a:pt x="65" y="183"/>
                    </a:lnTo>
                    <a:lnTo>
                      <a:pt x="46" y="170"/>
                    </a:lnTo>
                    <a:lnTo>
                      <a:pt x="35" y="155"/>
                    </a:lnTo>
                    <a:lnTo>
                      <a:pt x="26" y="134"/>
                    </a:lnTo>
                    <a:lnTo>
                      <a:pt x="19" y="111"/>
                    </a:lnTo>
                    <a:lnTo>
                      <a:pt x="13" y="84"/>
                    </a:lnTo>
                    <a:lnTo>
                      <a:pt x="9" y="59"/>
                    </a:lnTo>
                    <a:lnTo>
                      <a:pt x="4" y="37"/>
                    </a:lnTo>
                    <a:lnTo>
                      <a:pt x="3" y="18"/>
                    </a:lnTo>
                    <a:lnTo>
                      <a:pt x="1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" name="Freeform 18">
                <a:extLst>
                  <a:ext uri="{FF2B5EF4-FFF2-40B4-BE49-F238E27FC236}">
                    <a16:creationId xmlns:a16="http://schemas.microsoft.com/office/drawing/2014/main" id="{8787D189-669F-A845-98CD-628EDA3D1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00750" y="-949325"/>
                <a:ext cx="153988" cy="153988"/>
              </a:xfrm>
              <a:custGeom>
                <a:avLst/>
                <a:gdLst>
                  <a:gd name="T0" fmla="*/ 0 w 195"/>
                  <a:gd name="T1" fmla="*/ 0 h 194"/>
                  <a:gd name="T2" fmla="*/ 5 w 195"/>
                  <a:gd name="T3" fmla="*/ 0 h 194"/>
                  <a:gd name="T4" fmla="*/ 18 w 195"/>
                  <a:gd name="T5" fmla="*/ 2 h 194"/>
                  <a:gd name="T6" fmla="*/ 37 w 195"/>
                  <a:gd name="T7" fmla="*/ 5 h 194"/>
                  <a:gd name="T8" fmla="*/ 59 w 195"/>
                  <a:gd name="T9" fmla="*/ 8 h 194"/>
                  <a:gd name="T10" fmla="*/ 84 w 195"/>
                  <a:gd name="T11" fmla="*/ 12 h 194"/>
                  <a:gd name="T12" fmla="*/ 109 w 195"/>
                  <a:gd name="T13" fmla="*/ 18 h 194"/>
                  <a:gd name="T14" fmla="*/ 134 w 195"/>
                  <a:gd name="T15" fmla="*/ 25 h 194"/>
                  <a:gd name="T16" fmla="*/ 153 w 195"/>
                  <a:gd name="T17" fmla="*/ 34 h 194"/>
                  <a:gd name="T18" fmla="*/ 168 w 195"/>
                  <a:gd name="T19" fmla="*/ 46 h 194"/>
                  <a:gd name="T20" fmla="*/ 183 w 195"/>
                  <a:gd name="T21" fmla="*/ 63 h 194"/>
                  <a:gd name="T22" fmla="*/ 192 w 195"/>
                  <a:gd name="T23" fmla="*/ 86 h 194"/>
                  <a:gd name="T24" fmla="*/ 195 w 195"/>
                  <a:gd name="T25" fmla="*/ 108 h 194"/>
                  <a:gd name="T26" fmla="*/ 192 w 195"/>
                  <a:gd name="T27" fmla="*/ 130 h 194"/>
                  <a:gd name="T28" fmla="*/ 183 w 195"/>
                  <a:gd name="T29" fmla="*/ 150 h 194"/>
                  <a:gd name="T30" fmla="*/ 168 w 195"/>
                  <a:gd name="T31" fmla="*/ 169 h 194"/>
                  <a:gd name="T32" fmla="*/ 150 w 195"/>
                  <a:gd name="T33" fmla="*/ 183 h 194"/>
                  <a:gd name="T34" fmla="*/ 130 w 195"/>
                  <a:gd name="T35" fmla="*/ 192 h 194"/>
                  <a:gd name="T36" fmla="*/ 106 w 195"/>
                  <a:gd name="T37" fmla="*/ 194 h 194"/>
                  <a:gd name="T38" fmla="*/ 84 w 195"/>
                  <a:gd name="T39" fmla="*/ 192 h 194"/>
                  <a:gd name="T40" fmla="*/ 63 w 195"/>
                  <a:gd name="T41" fmla="*/ 183 h 194"/>
                  <a:gd name="T42" fmla="*/ 46 w 195"/>
                  <a:gd name="T43" fmla="*/ 169 h 194"/>
                  <a:gd name="T44" fmla="*/ 34 w 195"/>
                  <a:gd name="T45" fmla="*/ 155 h 194"/>
                  <a:gd name="T46" fmla="*/ 25 w 195"/>
                  <a:gd name="T47" fmla="*/ 134 h 194"/>
                  <a:gd name="T48" fmla="*/ 18 w 195"/>
                  <a:gd name="T49" fmla="*/ 111 h 194"/>
                  <a:gd name="T50" fmla="*/ 12 w 195"/>
                  <a:gd name="T51" fmla="*/ 84 h 194"/>
                  <a:gd name="T52" fmla="*/ 8 w 195"/>
                  <a:gd name="T53" fmla="*/ 59 h 194"/>
                  <a:gd name="T54" fmla="*/ 5 w 195"/>
                  <a:gd name="T55" fmla="*/ 37 h 194"/>
                  <a:gd name="T56" fmla="*/ 2 w 195"/>
                  <a:gd name="T57" fmla="*/ 18 h 194"/>
                  <a:gd name="T58" fmla="*/ 0 w 195"/>
                  <a:gd name="T59" fmla="*/ 5 h 194"/>
                  <a:gd name="T60" fmla="*/ 0 w 195"/>
                  <a:gd name="T6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5" h="194">
                    <a:moveTo>
                      <a:pt x="0" y="0"/>
                    </a:moveTo>
                    <a:lnTo>
                      <a:pt x="5" y="0"/>
                    </a:lnTo>
                    <a:lnTo>
                      <a:pt x="18" y="2"/>
                    </a:lnTo>
                    <a:lnTo>
                      <a:pt x="37" y="5"/>
                    </a:lnTo>
                    <a:lnTo>
                      <a:pt x="59" y="8"/>
                    </a:lnTo>
                    <a:lnTo>
                      <a:pt x="84" y="12"/>
                    </a:lnTo>
                    <a:lnTo>
                      <a:pt x="109" y="18"/>
                    </a:lnTo>
                    <a:lnTo>
                      <a:pt x="134" y="25"/>
                    </a:lnTo>
                    <a:lnTo>
                      <a:pt x="153" y="34"/>
                    </a:lnTo>
                    <a:lnTo>
                      <a:pt x="168" y="46"/>
                    </a:lnTo>
                    <a:lnTo>
                      <a:pt x="183" y="63"/>
                    </a:lnTo>
                    <a:lnTo>
                      <a:pt x="192" y="86"/>
                    </a:lnTo>
                    <a:lnTo>
                      <a:pt x="195" y="108"/>
                    </a:lnTo>
                    <a:lnTo>
                      <a:pt x="192" y="130"/>
                    </a:lnTo>
                    <a:lnTo>
                      <a:pt x="183" y="150"/>
                    </a:lnTo>
                    <a:lnTo>
                      <a:pt x="168" y="169"/>
                    </a:lnTo>
                    <a:lnTo>
                      <a:pt x="150" y="183"/>
                    </a:lnTo>
                    <a:lnTo>
                      <a:pt x="130" y="192"/>
                    </a:lnTo>
                    <a:lnTo>
                      <a:pt x="106" y="194"/>
                    </a:lnTo>
                    <a:lnTo>
                      <a:pt x="84" y="192"/>
                    </a:lnTo>
                    <a:lnTo>
                      <a:pt x="63" y="183"/>
                    </a:lnTo>
                    <a:lnTo>
                      <a:pt x="46" y="169"/>
                    </a:lnTo>
                    <a:lnTo>
                      <a:pt x="34" y="155"/>
                    </a:lnTo>
                    <a:lnTo>
                      <a:pt x="25" y="134"/>
                    </a:lnTo>
                    <a:lnTo>
                      <a:pt x="18" y="111"/>
                    </a:lnTo>
                    <a:lnTo>
                      <a:pt x="12" y="84"/>
                    </a:lnTo>
                    <a:lnTo>
                      <a:pt x="8" y="59"/>
                    </a:lnTo>
                    <a:lnTo>
                      <a:pt x="5" y="37"/>
                    </a:lnTo>
                    <a:lnTo>
                      <a:pt x="2" y="18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" name="Freeform 19">
                <a:extLst>
                  <a:ext uri="{FF2B5EF4-FFF2-40B4-BE49-F238E27FC236}">
                    <a16:creationId xmlns:a16="http://schemas.microsoft.com/office/drawing/2014/main" id="{FA751960-8F37-004F-B079-4B2FE59C8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00750" y="-620713"/>
                <a:ext cx="153988" cy="153988"/>
              </a:xfrm>
              <a:custGeom>
                <a:avLst/>
                <a:gdLst>
                  <a:gd name="T0" fmla="*/ 0 w 195"/>
                  <a:gd name="T1" fmla="*/ 0 h 194"/>
                  <a:gd name="T2" fmla="*/ 5 w 195"/>
                  <a:gd name="T3" fmla="*/ 0 h 194"/>
                  <a:gd name="T4" fmla="*/ 18 w 195"/>
                  <a:gd name="T5" fmla="*/ 1 h 194"/>
                  <a:gd name="T6" fmla="*/ 37 w 195"/>
                  <a:gd name="T7" fmla="*/ 4 h 194"/>
                  <a:gd name="T8" fmla="*/ 59 w 195"/>
                  <a:gd name="T9" fmla="*/ 7 h 194"/>
                  <a:gd name="T10" fmla="*/ 84 w 195"/>
                  <a:gd name="T11" fmla="*/ 12 h 194"/>
                  <a:gd name="T12" fmla="*/ 109 w 195"/>
                  <a:gd name="T13" fmla="*/ 18 h 194"/>
                  <a:gd name="T14" fmla="*/ 134 w 195"/>
                  <a:gd name="T15" fmla="*/ 25 h 194"/>
                  <a:gd name="T16" fmla="*/ 153 w 195"/>
                  <a:gd name="T17" fmla="*/ 34 h 194"/>
                  <a:gd name="T18" fmla="*/ 168 w 195"/>
                  <a:gd name="T19" fmla="*/ 44 h 194"/>
                  <a:gd name="T20" fmla="*/ 183 w 195"/>
                  <a:gd name="T21" fmla="*/ 63 h 194"/>
                  <a:gd name="T22" fmla="*/ 192 w 195"/>
                  <a:gd name="T23" fmla="*/ 84 h 194"/>
                  <a:gd name="T24" fmla="*/ 195 w 195"/>
                  <a:gd name="T25" fmla="*/ 106 h 194"/>
                  <a:gd name="T26" fmla="*/ 192 w 195"/>
                  <a:gd name="T27" fmla="*/ 128 h 194"/>
                  <a:gd name="T28" fmla="*/ 183 w 195"/>
                  <a:gd name="T29" fmla="*/ 150 h 194"/>
                  <a:gd name="T30" fmla="*/ 168 w 195"/>
                  <a:gd name="T31" fmla="*/ 168 h 194"/>
                  <a:gd name="T32" fmla="*/ 150 w 195"/>
                  <a:gd name="T33" fmla="*/ 182 h 194"/>
                  <a:gd name="T34" fmla="*/ 130 w 195"/>
                  <a:gd name="T35" fmla="*/ 191 h 194"/>
                  <a:gd name="T36" fmla="*/ 106 w 195"/>
                  <a:gd name="T37" fmla="*/ 194 h 194"/>
                  <a:gd name="T38" fmla="*/ 84 w 195"/>
                  <a:gd name="T39" fmla="*/ 191 h 194"/>
                  <a:gd name="T40" fmla="*/ 63 w 195"/>
                  <a:gd name="T41" fmla="*/ 182 h 194"/>
                  <a:gd name="T42" fmla="*/ 46 w 195"/>
                  <a:gd name="T43" fmla="*/ 168 h 194"/>
                  <a:gd name="T44" fmla="*/ 34 w 195"/>
                  <a:gd name="T45" fmla="*/ 153 h 194"/>
                  <a:gd name="T46" fmla="*/ 25 w 195"/>
                  <a:gd name="T47" fmla="*/ 134 h 194"/>
                  <a:gd name="T48" fmla="*/ 18 w 195"/>
                  <a:gd name="T49" fmla="*/ 109 h 194"/>
                  <a:gd name="T50" fmla="*/ 12 w 195"/>
                  <a:gd name="T51" fmla="*/ 84 h 194"/>
                  <a:gd name="T52" fmla="*/ 8 w 195"/>
                  <a:gd name="T53" fmla="*/ 59 h 194"/>
                  <a:gd name="T54" fmla="*/ 5 w 195"/>
                  <a:gd name="T55" fmla="*/ 35 h 194"/>
                  <a:gd name="T56" fmla="*/ 2 w 195"/>
                  <a:gd name="T57" fmla="*/ 18 h 194"/>
                  <a:gd name="T58" fmla="*/ 0 w 195"/>
                  <a:gd name="T59" fmla="*/ 4 h 194"/>
                  <a:gd name="T60" fmla="*/ 0 w 195"/>
                  <a:gd name="T6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5" h="194">
                    <a:moveTo>
                      <a:pt x="0" y="0"/>
                    </a:moveTo>
                    <a:lnTo>
                      <a:pt x="5" y="0"/>
                    </a:lnTo>
                    <a:lnTo>
                      <a:pt x="18" y="1"/>
                    </a:lnTo>
                    <a:lnTo>
                      <a:pt x="37" y="4"/>
                    </a:lnTo>
                    <a:lnTo>
                      <a:pt x="59" y="7"/>
                    </a:lnTo>
                    <a:lnTo>
                      <a:pt x="84" y="12"/>
                    </a:lnTo>
                    <a:lnTo>
                      <a:pt x="109" y="18"/>
                    </a:lnTo>
                    <a:lnTo>
                      <a:pt x="134" y="25"/>
                    </a:lnTo>
                    <a:lnTo>
                      <a:pt x="153" y="34"/>
                    </a:lnTo>
                    <a:lnTo>
                      <a:pt x="168" y="44"/>
                    </a:lnTo>
                    <a:lnTo>
                      <a:pt x="183" y="63"/>
                    </a:lnTo>
                    <a:lnTo>
                      <a:pt x="192" y="84"/>
                    </a:lnTo>
                    <a:lnTo>
                      <a:pt x="195" y="106"/>
                    </a:lnTo>
                    <a:lnTo>
                      <a:pt x="192" y="128"/>
                    </a:lnTo>
                    <a:lnTo>
                      <a:pt x="183" y="150"/>
                    </a:lnTo>
                    <a:lnTo>
                      <a:pt x="168" y="168"/>
                    </a:lnTo>
                    <a:lnTo>
                      <a:pt x="150" y="182"/>
                    </a:lnTo>
                    <a:lnTo>
                      <a:pt x="130" y="191"/>
                    </a:lnTo>
                    <a:lnTo>
                      <a:pt x="106" y="194"/>
                    </a:lnTo>
                    <a:lnTo>
                      <a:pt x="84" y="191"/>
                    </a:lnTo>
                    <a:lnTo>
                      <a:pt x="63" y="182"/>
                    </a:lnTo>
                    <a:lnTo>
                      <a:pt x="46" y="168"/>
                    </a:lnTo>
                    <a:lnTo>
                      <a:pt x="34" y="153"/>
                    </a:lnTo>
                    <a:lnTo>
                      <a:pt x="25" y="134"/>
                    </a:lnTo>
                    <a:lnTo>
                      <a:pt x="18" y="109"/>
                    </a:lnTo>
                    <a:lnTo>
                      <a:pt x="12" y="84"/>
                    </a:lnTo>
                    <a:lnTo>
                      <a:pt x="8" y="59"/>
                    </a:lnTo>
                    <a:lnTo>
                      <a:pt x="5" y="35"/>
                    </a:lnTo>
                    <a:lnTo>
                      <a:pt x="2" y="1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" name="Freeform 20">
                <a:extLst>
                  <a:ext uri="{FF2B5EF4-FFF2-40B4-BE49-F238E27FC236}">
                    <a16:creationId xmlns:a16="http://schemas.microsoft.com/office/drawing/2014/main" id="{22DB1EEB-9E18-9045-BEF6-EBB2F8D79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659438" y="-871538"/>
                <a:ext cx="153988" cy="153988"/>
              </a:xfrm>
              <a:custGeom>
                <a:avLst/>
                <a:gdLst>
                  <a:gd name="T0" fmla="*/ 0 w 195"/>
                  <a:gd name="T1" fmla="*/ 0 h 195"/>
                  <a:gd name="T2" fmla="*/ 5 w 195"/>
                  <a:gd name="T3" fmla="*/ 0 h 195"/>
                  <a:gd name="T4" fmla="*/ 16 w 195"/>
                  <a:gd name="T5" fmla="*/ 2 h 195"/>
                  <a:gd name="T6" fmla="*/ 36 w 195"/>
                  <a:gd name="T7" fmla="*/ 5 h 195"/>
                  <a:gd name="T8" fmla="*/ 59 w 195"/>
                  <a:gd name="T9" fmla="*/ 8 h 195"/>
                  <a:gd name="T10" fmla="*/ 84 w 195"/>
                  <a:gd name="T11" fmla="*/ 12 h 195"/>
                  <a:gd name="T12" fmla="*/ 109 w 195"/>
                  <a:gd name="T13" fmla="*/ 18 h 195"/>
                  <a:gd name="T14" fmla="*/ 133 w 195"/>
                  <a:gd name="T15" fmla="*/ 25 h 195"/>
                  <a:gd name="T16" fmla="*/ 153 w 195"/>
                  <a:gd name="T17" fmla="*/ 34 h 195"/>
                  <a:gd name="T18" fmla="*/ 168 w 195"/>
                  <a:gd name="T19" fmla="*/ 46 h 195"/>
                  <a:gd name="T20" fmla="*/ 183 w 195"/>
                  <a:gd name="T21" fmla="*/ 64 h 195"/>
                  <a:gd name="T22" fmla="*/ 192 w 195"/>
                  <a:gd name="T23" fmla="*/ 84 h 195"/>
                  <a:gd name="T24" fmla="*/ 195 w 195"/>
                  <a:gd name="T25" fmla="*/ 108 h 195"/>
                  <a:gd name="T26" fmla="*/ 192 w 195"/>
                  <a:gd name="T27" fmla="*/ 130 h 195"/>
                  <a:gd name="T28" fmla="*/ 183 w 195"/>
                  <a:gd name="T29" fmla="*/ 150 h 195"/>
                  <a:gd name="T30" fmla="*/ 168 w 195"/>
                  <a:gd name="T31" fmla="*/ 168 h 195"/>
                  <a:gd name="T32" fmla="*/ 150 w 195"/>
                  <a:gd name="T33" fmla="*/ 183 h 195"/>
                  <a:gd name="T34" fmla="*/ 128 w 195"/>
                  <a:gd name="T35" fmla="*/ 192 h 195"/>
                  <a:gd name="T36" fmla="*/ 106 w 195"/>
                  <a:gd name="T37" fmla="*/ 195 h 195"/>
                  <a:gd name="T38" fmla="*/ 84 w 195"/>
                  <a:gd name="T39" fmla="*/ 192 h 195"/>
                  <a:gd name="T40" fmla="*/ 64 w 195"/>
                  <a:gd name="T41" fmla="*/ 183 h 195"/>
                  <a:gd name="T42" fmla="*/ 44 w 195"/>
                  <a:gd name="T43" fmla="*/ 168 h 195"/>
                  <a:gd name="T44" fmla="*/ 34 w 195"/>
                  <a:gd name="T45" fmla="*/ 153 h 195"/>
                  <a:gd name="T46" fmla="*/ 25 w 195"/>
                  <a:gd name="T47" fmla="*/ 134 h 195"/>
                  <a:gd name="T48" fmla="*/ 18 w 195"/>
                  <a:gd name="T49" fmla="*/ 109 h 195"/>
                  <a:gd name="T50" fmla="*/ 12 w 195"/>
                  <a:gd name="T51" fmla="*/ 84 h 195"/>
                  <a:gd name="T52" fmla="*/ 8 w 195"/>
                  <a:gd name="T53" fmla="*/ 59 h 195"/>
                  <a:gd name="T54" fmla="*/ 3 w 195"/>
                  <a:gd name="T55" fmla="*/ 37 h 195"/>
                  <a:gd name="T56" fmla="*/ 2 w 195"/>
                  <a:gd name="T57" fmla="*/ 18 h 195"/>
                  <a:gd name="T58" fmla="*/ 0 w 195"/>
                  <a:gd name="T59" fmla="*/ 5 h 195"/>
                  <a:gd name="T60" fmla="*/ 0 w 195"/>
                  <a:gd name="T61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5" h="195">
                    <a:moveTo>
                      <a:pt x="0" y="0"/>
                    </a:moveTo>
                    <a:lnTo>
                      <a:pt x="5" y="0"/>
                    </a:lnTo>
                    <a:lnTo>
                      <a:pt x="16" y="2"/>
                    </a:lnTo>
                    <a:lnTo>
                      <a:pt x="36" y="5"/>
                    </a:lnTo>
                    <a:lnTo>
                      <a:pt x="59" y="8"/>
                    </a:lnTo>
                    <a:lnTo>
                      <a:pt x="84" y="12"/>
                    </a:lnTo>
                    <a:lnTo>
                      <a:pt x="109" y="18"/>
                    </a:lnTo>
                    <a:lnTo>
                      <a:pt x="133" y="25"/>
                    </a:lnTo>
                    <a:lnTo>
                      <a:pt x="153" y="34"/>
                    </a:lnTo>
                    <a:lnTo>
                      <a:pt x="168" y="46"/>
                    </a:lnTo>
                    <a:lnTo>
                      <a:pt x="183" y="64"/>
                    </a:lnTo>
                    <a:lnTo>
                      <a:pt x="192" y="84"/>
                    </a:lnTo>
                    <a:lnTo>
                      <a:pt x="195" y="108"/>
                    </a:lnTo>
                    <a:lnTo>
                      <a:pt x="192" y="130"/>
                    </a:lnTo>
                    <a:lnTo>
                      <a:pt x="183" y="150"/>
                    </a:lnTo>
                    <a:lnTo>
                      <a:pt x="168" y="168"/>
                    </a:lnTo>
                    <a:lnTo>
                      <a:pt x="150" y="183"/>
                    </a:lnTo>
                    <a:lnTo>
                      <a:pt x="128" y="192"/>
                    </a:lnTo>
                    <a:lnTo>
                      <a:pt x="106" y="195"/>
                    </a:lnTo>
                    <a:lnTo>
                      <a:pt x="84" y="192"/>
                    </a:lnTo>
                    <a:lnTo>
                      <a:pt x="64" y="183"/>
                    </a:lnTo>
                    <a:lnTo>
                      <a:pt x="44" y="168"/>
                    </a:lnTo>
                    <a:lnTo>
                      <a:pt x="34" y="153"/>
                    </a:lnTo>
                    <a:lnTo>
                      <a:pt x="25" y="134"/>
                    </a:lnTo>
                    <a:lnTo>
                      <a:pt x="18" y="109"/>
                    </a:lnTo>
                    <a:lnTo>
                      <a:pt x="12" y="84"/>
                    </a:lnTo>
                    <a:lnTo>
                      <a:pt x="8" y="59"/>
                    </a:lnTo>
                    <a:lnTo>
                      <a:pt x="3" y="37"/>
                    </a:lnTo>
                    <a:lnTo>
                      <a:pt x="2" y="18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21">
                <a:extLst>
                  <a:ext uri="{FF2B5EF4-FFF2-40B4-BE49-F238E27FC236}">
                    <a16:creationId xmlns:a16="http://schemas.microsoft.com/office/drawing/2014/main" id="{5A3E3C20-6CD5-E34D-8AED-B0FD4AF46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64238" y="-1227138"/>
                <a:ext cx="153988" cy="153988"/>
              </a:xfrm>
              <a:custGeom>
                <a:avLst/>
                <a:gdLst>
                  <a:gd name="T0" fmla="*/ 0 w 194"/>
                  <a:gd name="T1" fmla="*/ 0 h 194"/>
                  <a:gd name="T2" fmla="*/ 4 w 194"/>
                  <a:gd name="T3" fmla="*/ 0 h 194"/>
                  <a:gd name="T4" fmla="*/ 17 w 194"/>
                  <a:gd name="T5" fmla="*/ 1 h 194"/>
                  <a:gd name="T6" fmla="*/ 37 w 194"/>
                  <a:gd name="T7" fmla="*/ 4 h 194"/>
                  <a:gd name="T8" fmla="*/ 59 w 194"/>
                  <a:gd name="T9" fmla="*/ 7 h 194"/>
                  <a:gd name="T10" fmla="*/ 84 w 194"/>
                  <a:gd name="T11" fmla="*/ 12 h 194"/>
                  <a:gd name="T12" fmla="*/ 110 w 194"/>
                  <a:gd name="T13" fmla="*/ 17 h 194"/>
                  <a:gd name="T14" fmla="*/ 134 w 194"/>
                  <a:gd name="T15" fmla="*/ 25 h 194"/>
                  <a:gd name="T16" fmla="*/ 154 w 194"/>
                  <a:gd name="T17" fmla="*/ 34 h 194"/>
                  <a:gd name="T18" fmla="*/ 169 w 194"/>
                  <a:gd name="T19" fmla="*/ 44 h 194"/>
                  <a:gd name="T20" fmla="*/ 182 w 194"/>
                  <a:gd name="T21" fmla="*/ 63 h 194"/>
                  <a:gd name="T22" fmla="*/ 191 w 194"/>
                  <a:gd name="T23" fmla="*/ 84 h 194"/>
                  <a:gd name="T24" fmla="*/ 194 w 194"/>
                  <a:gd name="T25" fmla="*/ 106 h 194"/>
                  <a:gd name="T26" fmla="*/ 191 w 194"/>
                  <a:gd name="T27" fmla="*/ 128 h 194"/>
                  <a:gd name="T28" fmla="*/ 182 w 194"/>
                  <a:gd name="T29" fmla="*/ 150 h 194"/>
                  <a:gd name="T30" fmla="*/ 169 w 194"/>
                  <a:gd name="T31" fmla="*/ 168 h 194"/>
                  <a:gd name="T32" fmla="*/ 150 w 194"/>
                  <a:gd name="T33" fmla="*/ 182 h 194"/>
                  <a:gd name="T34" fmla="*/ 129 w 194"/>
                  <a:gd name="T35" fmla="*/ 191 h 194"/>
                  <a:gd name="T36" fmla="*/ 107 w 194"/>
                  <a:gd name="T37" fmla="*/ 194 h 194"/>
                  <a:gd name="T38" fmla="*/ 85 w 194"/>
                  <a:gd name="T39" fmla="*/ 191 h 194"/>
                  <a:gd name="T40" fmla="*/ 63 w 194"/>
                  <a:gd name="T41" fmla="*/ 182 h 194"/>
                  <a:gd name="T42" fmla="*/ 45 w 194"/>
                  <a:gd name="T43" fmla="*/ 168 h 194"/>
                  <a:gd name="T44" fmla="*/ 35 w 194"/>
                  <a:gd name="T45" fmla="*/ 153 h 194"/>
                  <a:gd name="T46" fmla="*/ 25 w 194"/>
                  <a:gd name="T47" fmla="*/ 134 h 194"/>
                  <a:gd name="T48" fmla="*/ 17 w 194"/>
                  <a:gd name="T49" fmla="*/ 109 h 194"/>
                  <a:gd name="T50" fmla="*/ 12 w 194"/>
                  <a:gd name="T51" fmla="*/ 84 h 194"/>
                  <a:gd name="T52" fmla="*/ 7 w 194"/>
                  <a:gd name="T53" fmla="*/ 59 h 194"/>
                  <a:gd name="T54" fmla="*/ 4 w 194"/>
                  <a:gd name="T55" fmla="*/ 35 h 194"/>
                  <a:gd name="T56" fmla="*/ 1 w 194"/>
                  <a:gd name="T57" fmla="*/ 17 h 194"/>
                  <a:gd name="T58" fmla="*/ 0 w 194"/>
                  <a:gd name="T59" fmla="*/ 4 h 194"/>
                  <a:gd name="T60" fmla="*/ 0 w 194"/>
                  <a:gd name="T6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4" h="194">
                    <a:moveTo>
                      <a:pt x="0" y="0"/>
                    </a:moveTo>
                    <a:lnTo>
                      <a:pt x="4" y="0"/>
                    </a:lnTo>
                    <a:lnTo>
                      <a:pt x="17" y="1"/>
                    </a:lnTo>
                    <a:lnTo>
                      <a:pt x="37" y="4"/>
                    </a:lnTo>
                    <a:lnTo>
                      <a:pt x="59" y="7"/>
                    </a:lnTo>
                    <a:lnTo>
                      <a:pt x="84" y="12"/>
                    </a:lnTo>
                    <a:lnTo>
                      <a:pt x="110" y="17"/>
                    </a:lnTo>
                    <a:lnTo>
                      <a:pt x="134" y="25"/>
                    </a:lnTo>
                    <a:lnTo>
                      <a:pt x="154" y="34"/>
                    </a:lnTo>
                    <a:lnTo>
                      <a:pt x="169" y="44"/>
                    </a:lnTo>
                    <a:lnTo>
                      <a:pt x="182" y="63"/>
                    </a:lnTo>
                    <a:lnTo>
                      <a:pt x="191" y="84"/>
                    </a:lnTo>
                    <a:lnTo>
                      <a:pt x="194" y="106"/>
                    </a:lnTo>
                    <a:lnTo>
                      <a:pt x="191" y="128"/>
                    </a:lnTo>
                    <a:lnTo>
                      <a:pt x="182" y="150"/>
                    </a:lnTo>
                    <a:lnTo>
                      <a:pt x="169" y="168"/>
                    </a:lnTo>
                    <a:lnTo>
                      <a:pt x="150" y="182"/>
                    </a:lnTo>
                    <a:lnTo>
                      <a:pt x="129" y="191"/>
                    </a:lnTo>
                    <a:lnTo>
                      <a:pt x="107" y="194"/>
                    </a:lnTo>
                    <a:lnTo>
                      <a:pt x="85" y="191"/>
                    </a:lnTo>
                    <a:lnTo>
                      <a:pt x="63" y="182"/>
                    </a:lnTo>
                    <a:lnTo>
                      <a:pt x="45" y="168"/>
                    </a:lnTo>
                    <a:lnTo>
                      <a:pt x="35" y="153"/>
                    </a:lnTo>
                    <a:lnTo>
                      <a:pt x="25" y="134"/>
                    </a:lnTo>
                    <a:lnTo>
                      <a:pt x="17" y="109"/>
                    </a:lnTo>
                    <a:lnTo>
                      <a:pt x="12" y="84"/>
                    </a:lnTo>
                    <a:lnTo>
                      <a:pt x="7" y="59"/>
                    </a:lnTo>
                    <a:lnTo>
                      <a:pt x="4" y="35"/>
                    </a:lnTo>
                    <a:lnTo>
                      <a:pt x="1" y="17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D21C1273-DCB2-AB43-8075-1FFBEA77F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76702" y="4626445"/>
              <a:ext cx="143187" cy="143187"/>
            </a:xfrm>
            <a:custGeom>
              <a:avLst/>
              <a:gdLst>
                <a:gd name="T0" fmla="*/ 881 w 2019"/>
                <a:gd name="T1" fmla="*/ 1700 h 2018"/>
                <a:gd name="T2" fmla="*/ 1009 w 2019"/>
                <a:gd name="T3" fmla="*/ 1812 h 2018"/>
                <a:gd name="T4" fmla="*/ 1138 w 2019"/>
                <a:gd name="T5" fmla="*/ 1700 h 2018"/>
                <a:gd name="T6" fmla="*/ 1121 w 2019"/>
                <a:gd name="T7" fmla="*/ 1472 h 2018"/>
                <a:gd name="T8" fmla="*/ 1725 w 2019"/>
                <a:gd name="T9" fmla="*/ 1339 h 2018"/>
                <a:gd name="T10" fmla="*/ 1414 w 2019"/>
                <a:gd name="T11" fmla="*/ 1521 h 2018"/>
                <a:gd name="T12" fmla="*/ 1393 w 2019"/>
                <a:gd name="T13" fmla="*/ 1730 h 2018"/>
                <a:gd name="T14" fmla="*/ 1689 w 2019"/>
                <a:gd name="T15" fmla="*/ 1463 h 2018"/>
                <a:gd name="T16" fmla="*/ 329 w 2019"/>
                <a:gd name="T17" fmla="*/ 1463 h 2018"/>
                <a:gd name="T18" fmla="*/ 624 w 2019"/>
                <a:gd name="T19" fmla="*/ 1730 h 2018"/>
                <a:gd name="T20" fmla="*/ 605 w 2019"/>
                <a:gd name="T21" fmla="*/ 1521 h 2018"/>
                <a:gd name="T22" fmla="*/ 294 w 2019"/>
                <a:gd name="T23" fmla="*/ 1339 h 2018"/>
                <a:gd name="T24" fmla="*/ 1472 w 2019"/>
                <a:gd name="T25" fmla="*/ 1121 h 2018"/>
                <a:gd name="T26" fmla="*/ 1700 w 2019"/>
                <a:gd name="T27" fmla="*/ 1137 h 2018"/>
                <a:gd name="T28" fmla="*/ 1812 w 2019"/>
                <a:gd name="T29" fmla="*/ 1009 h 2018"/>
                <a:gd name="T30" fmla="*/ 1700 w 2019"/>
                <a:gd name="T31" fmla="*/ 881 h 2018"/>
                <a:gd name="T32" fmla="*/ 554 w 2019"/>
                <a:gd name="T33" fmla="*/ 789 h 2018"/>
                <a:gd name="T34" fmla="*/ 279 w 2019"/>
                <a:gd name="T35" fmla="*/ 907 h 2018"/>
                <a:gd name="T36" fmla="*/ 211 w 2019"/>
                <a:gd name="T37" fmla="*/ 1034 h 2018"/>
                <a:gd name="T38" fmla="*/ 367 w 2019"/>
                <a:gd name="T39" fmla="*/ 1163 h 2018"/>
                <a:gd name="T40" fmla="*/ 544 w 2019"/>
                <a:gd name="T41" fmla="*/ 1009 h 2018"/>
                <a:gd name="T42" fmla="*/ 833 w 2019"/>
                <a:gd name="T43" fmla="*/ 743 h 2018"/>
                <a:gd name="T44" fmla="*/ 738 w 2019"/>
                <a:gd name="T45" fmla="*/ 1099 h 2018"/>
                <a:gd name="T46" fmla="*/ 1009 w 2019"/>
                <a:gd name="T47" fmla="*/ 1282 h 2018"/>
                <a:gd name="T48" fmla="*/ 1281 w 2019"/>
                <a:gd name="T49" fmla="*/ 1099 h 2018"/>
                <a:gd name="T50" fmla="*/ 1185 w 2019"/>
                <a:gd name="T51" fmla="*/ 743 h 2018"/>
                <a:gd name="T52" fmla="*/ 1360 w 2019"/>
                <a:gd name="T53" fmla="*/ 337 h 2018"/>
                <a:gd name="T54" fmla="*/ 1604 w 2019"/>
                <a:gd name="T55" fmla="*/ 631 h 2018"/>
                <a:gd name="T56" fmla="*/ 1689 w 2019"/>
                <a:gd name="T57" fmla="*/ 555 h 2018"/>
                <a:gd name="T58" fmla="*/ 1393 w 2019"/>
                <a:gd name="T59" fmla="*/ 288 h 2018"/>
                <a:gd name="T60" fmla="*/ 490 w 2019"/>
                <a:gd name="T61" fmla="*/ 378 h 2018"/>
                <a:gd name="T62" fmla="*/ 253 w 2019"/>
                <a:gd name="T63" fmla="*/ 698 h 2018"/>
                <a:gd name="T64" fmla="*/ 585 w 2019"/>
                <a:gd name="T65" fmla="*/ 586 h 2018"/>
                <a:gd name="T66" fmla="*/ 699 w 2019"/>
                <a:gd name="T67" fmla="*/ 254 h 2018"/>
                <a:gd name="T68" fmla="*/ 907 w 2019"/>
                <a:gd name="T69" fmla="*/ 279 h 2018"/>
                <a:gd name="T70" fmla="*/ 789 w 2019"/>
                <a:gd name="T71" fmla="*/ 555 h 2018"/>
                <a:gd name="T72" fmla="*/ 1210 w 2019"/>
                <a:gd name="T73" fmla="*/ 484 h 2018"/>
                <a:gd name="T74" fmla="*/ 1086 w 2019"/>
                <a:gd name="T75" fmla="*/ 248 h 2018"/>
                <a:gd name="T76" fmla="*/ 1106 w 2019"/>
                <a:gd name="T77" fmla="*/ 4 h 2018"/>
                <a:gd name="T78" fmla="*/ 1545 w 2019"/>
                <a:gd name="T79" fmla="*/ 154 h 2018"/>
                <a:gd name="T80" fmla="*/ 1865 w 2019"/>
                <a:gd name="T81" fmla="*/ 474 h 2018"/>
                <a:gd name="T82" fmla="*/ 2015 w 2019"/>
                <a:gd name="T83" fmla="*/ 912 h 2018"/>
                <a:gd name="T84" fmla="*/ 1949 w 2019"/>
                <a:gd name="T85" fmla="*/ 1380 h 2018"/>
                <a:gd name="T86" fmla="*/ 1690 w 2019"/>
                <a:gd name="T87" fmla="*/ 1754 h 2018"/>
                <a:gd name="T88" fmla="*/ 1293 w 2019"/>
                <a:gd name="T89" fmla="*/ 1978 h 2018"/>
                <a:gd name="T90" fmla="*/ 818 w 2019"/>
                <a:gd name="T91" fmla="*/ 2000 h 2018"/>
                <a:gd name="T92" fmla="*/ 399 w 2019"/>
                <a:gd name="T93" fmla="*/ 1812 h 2018"/>
                <a:gd name="T94" fmla="*/ 107 w 2019"/>
                <a:gd name="T95" fmla="*/ 1464 h 2018"/>
                <a:gd name="T96" fmla="*/ 0 w 2019"/>
                <a:gd name="T97" fmla="*/ 1009 h 2018"/>
                <a:gd name="T98" fmla="*/ 107 w 2019"/>
                <a:gd name="T99" fmla="*/ 554 h 2018"/>
                <a:gd name="T100" fmla="*/ 399 w 2019"/>
                <a:gd name="T101" fmla="*/ 206 h 2018"/>
                <a:gd name="T102" fmla="*/ 818 w 2019"/>
                <a:gd name="T103" fmla="*/ 18 h 2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19" h="2018">
                  <a:moveTo>
                    <a:pt x="789" y="1463"/>
                  </a:moveTo>
                  <a:lnTo>
                    <a:pt x="809" y="1534"/>
                  </a:lnTo>
                  <a:lnTo>
                    <a:pt x="831" y="1597"/>
                  </a:lnTo>
                  <a:lnTo>
                    <a:pt x="856" y="1652"/>
                  </a:lnTo>
                  <a:lnTo>
                    <a:pt x="881" y="1700"/>
                  </a:lnTo>
                  <a:lnTo>
                    <a:pt x="907" y="1739"/>
                  </a:lnTo>
                  <a:lnTo>
                    <a:pt x="933" y="1770"/>
                  </a:lnTo>
                  <a:lnTo>
                    <a:pt x="959" y="1793"/>
                  </a:lnTo>
                  <a:lnTo>
                    <a:pt x="985" y="1806"/>
                  </a:lnTo>
                  <a:lnTo>
                    <a:pt x="1009" y="1812"/>
                  </a:lnTo>
                  <a:lnTo>
                    <a:pt x="1033" y="1806"/>
                  </a:lnTo>
                  <a:lnTo>
                    <a:pt x="1060" y="1793"/>
                  </a:lnTo>
                  <a:lnTo>
                    <a:pt x="1086" y="1770"/>
                  </a:lnTo>
                  <a:lnTo>
                    <a:pt x="1112" y="1739"/>
                  </a:lnTo>
                  <a:lnTo>
                    <a:pt x="1138" y="1700"/>
                  </a:lnTo>
                  <a:lnTo>
                    <a:pt x="1163" y="1652"/>
                  </a:lnTo>
                  <a:lnTo>
                    <a:pt x="1186" y="1597"/>
                  </a:lnTo>
                  <a:lnTo>
                    <a:pt x="1210" y="1534"/>
                  </a:lnTo>
                  <a:lnTo>
                    <a:pt x="1230" y="1463"/>
                  </a:lnTo>
                  <a:lnTo>
                    <a:pt x="1121" y="1472"/>
                  </a:lnTo>
                  <a:lnTo>
                    <a:pt x="1009" y="1474"/>
                  </a:lnTo>
                  <a:lnTo>
                    <a:pt x="898" y="1472"/>
                  </a:lnTo>
                  <a:lnTo>
                    <a:pt x="789" y="1463"/>
                  </a:lnTo>
                  <a:close/>
                  <a:moveTo>
                    <a:pt x="1766" y="1320"/>
                  </a:moveTo>
                  <a:lnTo>
                    <a:pt x="1725" y="1339"/>
                  </a:lnTo>
                  <a:lnTo>
                    <a:pt x="1681" y="1360"/>
                  </a:lnTo>
                  <a:lnTo>
                    <a:pt x="1604" y="1387"/>
                  </a:lnTo>
                  <a:lnTo>
                    <a:pt x="1521" y="1412"/>
                  </a:lnTo>
                  <a:lnTo>
                    <a:pt x="1434" y="1432"/>
                  </a:lnTo>
                  <a:lnTo>
                    <a:pt x="1414" y="1521"/>
                  </a:lnTo>
                  <a:lnTo>
                    <a:pt x="1389" y="1604"/>
                  </a:lnTo>
                  <a:lnTo>
                    <a:pt x="1360" y="1681"/>
                  </a:lnTo>
                  <a:lnTo>
                    <a:pt x="1341" y="1725"/>
                  </a:lnTo>
                  <a:lnTo>
                    <a:pt x="1320" y="1764"/>
                  </a:lnTo>
                  <a:lnTo>
                    <a:pt x="1393" y="1730"/>
                  </a:lnTo>
                  <a:lnTo>
                    <a:pt x="1463" y="1688"/>
                  </a:lnTo>
                  <a:lnTo>
                    <a:pt x="1527" y="1640"/>
                  </a:lnTo>
                  <a:lnTo>
                    <a:pt x="1587" y="1586"/>
                  </a:lnTo>
                  <a:lnTo>
                    <a:pt x="1641" y="1527"/>
                  </a:lnTo>
                  <a:lnTo>
                    <a:pt x="1689" y="1463"/>
                  </a:lnTo>
                  <a:lnTo>
                    <a:pt x="1731" y="1393"/>
                  </a:lnTo>
                  <a:lnTo>
                    <a:pt x="1766" y="1320"/>
                  </a:lnTo>
                  <a:close/>
                  <a:moveTo>
                    <a:pt x="253" y="1320"/>
                  </a:moveTo>
                  <a:lnTo>
                    <a:pt x="288" y="1393"/>
                  </a:lnTo>
                  <a:lnTo>
                    <a:pt x="329" y="1463"/>
                  </a:lnTo>
                  <a:lnTo>
                    <a:pt x="377" y="1527"/>
                  </a:lnTo>
                  <a:lnTo>
                    <a:pt x="431" y="1586"/>
                  </a:lnTo>
                  <a:lnTo>
                    <a:pt x="490" y="1640"/>
                  </a:lnTo>
                  <a:lnTo>
                    <a:pt x="556" y="1688"/>
                  </a:lnTo>
                  <a:lnTo>
                    <a:pt x="624" y="1730"/>
                  </a:lnTo>
                  <a:lnTo>
                    <a:pt x="699" y="1764"/>
                  </a:lnTo>
                  <a:lnTo>
                    <a:pt x="678" y="1725"/>
                  </a:lnTo>
                  <a:lnTo>
                    <a:pt x="659" y="1681"/>
                  </a:lnTo>
                  <a:lnTo>
                    <a:pt x="630" y="1604"/>
                  </a:lnTo>
                  <a:lnTo>
                    <a:pt x="605" y="1521"/>
                  </a:lnTo>
                  <a:lnTo>
                    <a:pt x="585" y="1432"/>
                  </a:lnTo>
                  <a:lnTo>
                    <a:pt x="498" y="1412"/>
                  </a:lnTo>
                  <a:lnTo>
                    <a:pt x="415" y="1387"/>
                  </a:lnTo>
                  <a:lnTo>
                    <a:pt x="337" y="1360"/>
                  </a:lnTo>
                  <a:lnTo>
                    <a:pt x="294" y="1339"/>
                  </a:lnTo>
                  <a:lnTo>
                    <a:pt x="253" y="1320"/>
                  </a:lnTo>
                  <a:close/>
                  <a:moveTo>
                    <a:pt x="1464" y="789"/>
                  </a:moveTo>
                  <a:lnTo>
                    <a:pt x="1472" y="897"/>
                  </a:lnTo>
                  <a:lnTo>
                    <a:pt x="1475" y="1009"/>
                  </a:lnTo>
                  <a:lnTo>
                    <a:pt x="1472" y="1121"/>
                  </a:lnTo>
                  <a:lnTo>
                    <a:pt x="1464" y="1229"/>
                  </a:lnTo>
                  <a:lnTo>
                    <a:pt x="1534" y="1208"/>
                  </a:lnTo>
                  <a:lnTo>
                    <a:pt x="1597" y="1186"/>
                  </a:lnTo>
                  <a:lnTo>
                    <a:pt x="1652" y="1163"/>
                  </a:lnTo>
                  <a:lnTo>
                    <a:pt x="1700" y="1137"/>
                  </a:lnTo>
                  <a:lnTo>
                    <a:pt x="1740" y="1111"/>
                  </a:lnTo>
                  <a:lnTo>
                    <a:pt x="1772" y="1085"/>
                  </a:lnTo>
                  <a:lnTo>
                    <a:pt x="1794" y="1058"/>
                  </a:lnTo>
                  <a:lnTo>
                    <a:pt x="1808" y="1034"/>
                  </a:lnTo>
                  <a:lnTo>
                    <a:pt x="1812" y="1009"/>
                  </a:lnTo>
                  <a:lnTo>
                    <a:pt x="1808" y="984"/>
                  </a:lnTo>
                  <a:lnTo>
                    <a:pt x="1794" y="960"/>
                  </a:lnTo>
                  <a:lnTo>
                    <a:pt x="1772" y="933"/>
                  </a:lnTo>
                  <a:lnTo>
                    <a:pt x="1740" y="907"/>
                  </a:lnTo>
                  <a:lnTo>
                    <a:pt x="1700" y="881"/>
                  </a:lnTo>
                  <a:lnTo>
                    <a:pt x="1652" y="855"/>
                  </a:lnTo>
                  <a:lnTo>
                    <a:pt x="1597" y="832"/>
                  </a:lnTo>
                  <a:lnTo>
                    <a:pt x="1534" y="810"/>
                  </a:lnTo>
                  <a:lnTo>
                    <a:pt x="1464" y="789"/>
                  </a:lnTo>
                  <a:close/>
                  <a:moveTo>
                    <a:pt x="554" y="789"/>
                  </a:moveTo>
                  <a:lnTo>
                    <a:pt x="485" y="810"/>
                  </a:lnTo>
                  <a:lnTo>
                    <a:pt x="422" y="832"/>
                  </a:lnTo>
                  <a:lnTo>
                    <a:pt x="367" y="855"/>
                  </a:lnTo>
                  <a:lnTo>
                    <a:pt x="319" y="881"/>
                  </a:lnTo>
                  <a:lnTo>
                    <a:pt x="279" y="907"/>
                  </a:lnTo>
                  <a:lnTo>
                    <a:pt x="247" y="933"/>
                  </a:lnTo>
                  <a:lnTo>
                    <a:pt x="224" y="960"/>
                  </a:lnTo>
                  <a:lnTo>
                    <a:pt x="211" y="984"/>
                  </a:lnTo>
                  <a:lnTo>
                    <a:pt x="206" y="1009"/>
                  </a:lnTo>
                  <a:lnTo>
                    <a:pt x="211" y="1034"/>
                  </a:lnTo>
                  <a:lnTo>
                    <a:pt x="224" y="1058"/>
                  </a:lnTo>
                  <a:lnTo>
                    <a:pt x="247" y="1085"/>
                  </a:lnTo>
                  <a:lnTo>
                    <a:pt x="279" y="1111"/>
                  </a:lnTo>
                  <a:lnTo>
                    <a:pt x="319" y="1137"/>
                  </a:lnTo>
                  <a:lnTo>
                    <a:pt x="367" y="1163"/>
                  </a:lnTo>
                  <a:lnTo>
                    <a:pt x="422" y="1186"/>
                  </a:lnTo>
                  <a:lnTo>
                    <a:pt x="485" y="1208"/>
                  </a:lnTo>
                  <a:lnTo>
                    <a:pt x="554" y="1229"/>
                  </a:lnTo>
                  <a:lnTo>
                    <a:pt x="546" y="1121"/>
                  </a:lnTo>
                  <a:lnTo>
                    <a:pt x="544" y="1009"/>
                  </a:lnTo>
                  <a:lnTo>
                    <a:pt x="546" y="897"/>
                  </a:lnTo>
                  <a:lnTo>
                    <a:pt x="554" y="789"/>
                  </a:lnTo>
                  <a:close/>
                  <a:moveTo>
                    <a:pt x="1009" y="736"/>
                  </a:moveTo>
                  <a:lnTo>
                    <a:pt x="918" y="737"/>
                  </a:lnTo>
                  <a:lnTo>
                    <a:pt x="833" y="743"/>
                  </a:lnTo>
                  <a:lnTo>
                    <a:pt x="751" y="752"/>
                  </a:lnTo>
                  <a:lnTo>
                    <a:pt x="744" y="833"/>
                  </a:lnTo>
                  <a:lnTo>
                    <a:pt x="738" y="919"/>
                  </a:lnTo>
                  <a:lnTo>
                    <a:pt x="736" y="1009"/>
                  </a:lnTo>
                  <a:lnTo>
                    <a:pt x="738" y="1099"/>
                  </a:lnTo>
                  <a:lnTo>
                    <a:pt x="744" y="1185"/>
                  </a:lnTo>
                  <a:lnTo>
                    <a:pt x="751" y="1266"/>
                  </a:lnTo>
                  <a:lnTo>
                    <a:pt x="833" y="1275"/>
                  </a:lnTo>
                  <a:lnTo>
                    <a:pt x="918" y="1281"/>
                  </a:lnTo>
                  <a:lnTo>
                    <a:pt x="1009" y="1282"/>
                  </a:lnTo>
                  <a:lnTo>
                    <a:pt x="1099" y="1281"/>
                  </a:lnTo>
                  <a:lnTo>
                    <a:pt x="1185" y="1275"/>
                  </a:lnTo>
                  <a:lnTo>
                    <a:pt x="1266" y="1266"/>
                  </a:lnTo>
                  <a:lnTo>
                    <a:pt x="1275" y="1185"/>
                  </a:lnTo>
                  <a:lnTo>
                    <a:pt x="1281" y="1099"/>
                  </a:lnTo>
                  <a:lnTo>
                    <a:pt x="1282" y="1009"/>
                  </a:lnTo>
                  <a:lnTo>
                    <a:pt x="1281" y="919"/>
                  </a:lnTo>
                  <a:lnTo>
                    <a:pt x="1275" y="833"/>
                  </a:lnTo>
                  <a:lnTo>
                    <a:pt x="1266" y="752"/>
                  </a:lnTo>
                  <a:lnTo>
                    <a:pt x="1185" y="743"/>
                  </a:lnTo>
                  <a:lnTo>
                    <a:pt x="1099" y="737"/>
                  </a:lnTo>
                  <a:lnTo>
                    <a:pt x="1009" y="736"/>
                  </a:lnTo>
                  <a:close/>
                  <a:moveTo>
                    <a:pt x="1320" y="254"/>
                  </a:moveTo>
                  <a:lnTo>
                    <a:pt x="1341" y="293"/>
                  </a:lnTo>
                  <a:lnTo>
                    <a:pt x="1360" y="337"/>
                  </a:lnTo>
                  <a:lnTo>
                    <a:pt x="1389" y="414"/>
                  </a:lnTo>
                  <a:lnTo>
                    <a:pt x="1414" y="497"/>
                  </a:lnTo>
                  <a:lnTo>
                    <a:pt x="1434" y="586"/>
                  </a:lnTo>
                  <a:lnTo>
                    <a:pt x="1521" y="606"/>
                  </a:lnTo>
                  <a:lnTo>
                    <a:pt x="1604" y="631"/>
                  </a:lnTo>
                  <a:lnTo>
                    <a:pt x="1681" y="658"/>
                  </a:lnTo>
                  <a:lnTo>
                    <a:pt x="1725" y="679"/>
                  </a:lnTo>
                  <a:lnTo>
                    <a:pt x="1766" y="698"/>
                  </a:lnTo>
                  <a:lnTo>
                    <a:pt x="1731" y="625"/>
                  </a:lnTo>
                  <a:lnTo>
                    <a:pt x="1689" y="555"/>
                  </a:lnTo>
                  <a:lnTo>
                    <a:pt x="1641" y="491"/>
                  </a:lnTo>
                  <a:lnTo>
                    <a:pt x="1587" y="432"/>
                  </a:lnTo>
                  <a:lnTo>
                    <a:pt x="1527" y="378"/>
                  </a:lnTo>
                  <a:lnTo>
                    <a:pt x="1463" y="330"/>
                  </a:lnTo>
                  <a:lnTo>
                    <a:pt x="1393" y="288"/>
                  </a:lnTo>
                  <a:lnTo>
                    <a:pt x="1320" y="254"/>
                  </a:lnTo>
                  <a:close/>
                  <a:moveTo>
                    <a:pt x="699" y="254"/>
                  </a:moveTo>
                  <a:lnTo>
                    <a:pt x="624" y="288"/>
                  </a:lnTo>
                  <a:lnTo>
                    <a:pt x="556" y="330"/>
                  </a:lnTo>
                  <a:lnTo>
                    <a:pt x="490" y="378"/>
                  </a:lnTo>
                  <a:lnTo>
                    <a:pt x="431" y="432"/>
                  </a:lnTo>
                  <a:lnTo>
                    <a:pt x="377" y="491"/>
                  </a:lnTo>
                  <a:lnTo>
                    <a:pt x="329" y="555"/>
                  </a:lnTo>
                  <a:lnTo>
                    <a:pt x="288" y="625"/>
                  </a:lnTo>
                  <a:lnTo>
                    <a:pt x="253" y="698"/>
                  </a:lnTo>
                  <a:lnTo>
                    <a:pt x="294" y="679"/>
                  </a:lnTo>
                  <a:lnTo>
                    <a:pt x="337" y="658"/>
                  </a:lnTo>
                  <a:lnTo>
                    <a:pt x="415" y="631"/>
                  </a:lnTo>
                  <a:lnTo>
                    <a:pt x="498" y="606"/>
                  </a:lnTo>
                  <a:lnTo>
                    <a:pt x="585" y="586"/>
                  </a:lnTo>
                  <a:lnTo>
                    <a:pt x="605" y="497"/>
                  </a:lnTo>
                  <a:lnTo>
                    <a:pt x="630" y="414"/>
                  </a:lnTo>
                  <a:lnTo>
                    <a:pt x="659" y="337"/>
                  </a:lnTo>
                  <a:lnTo>
                    <a:pt x="678" y="293"/>
                  </a:lnTo>
                  <a:lnTo>
                    <a:pt x="699" y="254"/>
                  </a:lnTo>
                  <a:close/>
                  <a:moveTo>
                    <a:pt x="1009" y="206"/>
                  </a:moveTo>
                  <a:lnTo>
                    <a:pt x="985" y="212"/>
                  </a:lnTo>
                  <a:lnTo>
                    <a:pt x="959" y="225"/>
                  </a:lnTo>
                  <a:lnTo>
                    <a:pt x="933" y="248"/>
                  </a:lnTo>
                  <a:lnTo>
                    <a:pt x="907" y="279"/>
                  </a:lnTo>
                  <a:lnTo>
                    <a:pt x="881" y="318"/>
                  </a:lnTo>
                  <a:lnTo>
                    <a:pt x="856" y="366"/>
                  </a:lnTo>
                  <a:lnTo>
                    <a:pt x="831" y="421"/>
                  </a:lnTo>
                  <a:lnTo>
                    <a:pt x="809" y="484"/>
                  </a:lnTo>
                  <a:lnTo>
                    <a:pt x="789" y="555"/>
                  </a:lnTo>
                  <a:lnTo>
                    <a:pt x="898" y="546"/>
                  </a:lnTo>
                  <a:lnTo>
                    <a:pt x="1009" y="544"/>
                  </a:lnTo>
                  <a:lnTo>
                    <a:pt x="1121" y="546"/>
                  </a:lnTo>
                  <a:lnTo>
                    <a:pt x="1230" y="555"/>
                  </a:lnTo>
                  <a:lnTo>
                    <a:pt x="1210" y="484"/>
                  </a:lnTo>
                  <a:lnTo>
                    <a:pt x="1186" y="421"/>
                  </a:lnTo>
                  <a:lnTo>
                    <a:pt x="1163" y="366"/>
                  </a:lnTo>
                  <a:lnTo>
                    <a:pt x="1138" y="318"/>
                  </a:lnTo>
                  <a:lnTo>
                    <a:pt x="1112" y="279"/>
                  </a:lnTo>
                  <a:lnTo>
                    <a:pt x="1086" y="248"/>
                  </a:lnTo>
                  <a:lnTo>
                    <a:pt x="1060" y="225"/>
                  </a:lnTo>
                  <a:lnTo>
                    <a:pt x="1033" y="212"/>
                  </a:lnTo>
                  <a:lnTo>
                    <a:pt x="1009" y="206"/>
                  </a:lnTo>
                  <a:close/>
                  <a:moveTo>
                    <a:pt x="1009" y="0"/>
                  </a:moveTo>
                  <a:lnTo>
                    <a:pt x="1106" y="4"/>
                  </a:lnTo>
                  <a:lnTo>
                    <a:pt x="1201" y="18"/>
                  </a:lnTo>
                  <a:lnTo>
                    <a:pt x="1293" y="40"/>
                  </a:lnTo>
                  <a:lnTo>
                    <a:pt x="1380" y="71"/>
                  </a:lnTo>
                  <a:lnTo>
                    <a:pt x="1464" y="109"/>
                  </a:lnTo>
                  <a:lnTo>
                    <a:pt x="1545" y="154"/>
                  </a:lnTo>
                  <a:lnTo>
                    <a:pt x="1620" y="206"/>
                  </a:lnTo>
                  <a:lnTo>
                    <a:pt x="1690" y="264"/>
                  </a:lnTo>
                  <a:lnTo>
                    <a:pt x="1754" y="328"/>
                  </a:lnTo>
                  <a:lnTo>
                    <a:pt x="1814" y="400"/>
                  </a:lnTo>
                  <a:lnTo>
                    <a:pt x="1865" y="474"/>
                  </a:lnTo>
                  <a:lnTo>
                    <a:pt x="1910" y="554"/>
                  </a:lnTo>
                  <a:lnTo>
                    <a:pt x="1949" y="638"/>
                  </a:lnTo>
                  <a:lnTo>
                    <a:pt x="1978" y="725"/>
                  </a:lnTo>
                  <a:lnTo>
                    <a:pt x="2002" y="817"/>
                  </a:lnTo>
                  <a:lnTo>
                    <a:pt x="2015" y="912"/>
                  </a:lnTo>
                  <a:lnTo>
                    <a:pt x="2019" y="1009"/>
                  </a:lnTo>
                  <a:lnTo>
                    <a:pt x="2015" y="1106"/>
                  </a:lnTo>
                  <a:lnTo>
                    <a:pt x="2002" y="1201"/>
                  </a:lnTo>
                  <a:lnTo>
                    <a:pt x="1978" y="1293"/>
                  </a:lnTo>
                  <a:lnTo>
                    <a:pt x="1949" y="1380"/>
                  </a:lnTo>
                  <a:lnTo>
                    <a:pt x="1910" y="1464"/>
                  </a:lnTo>
                  <a:lnTo>
                    <a:pt x="1865" y="1544"/>
                  </a:lnTo>
                  <a:lnTo>
                    <a:pt x="1814" y="1618"/>
                  </a:lnTo>
                  <a:lnTo>
                    <a:pt x="1754" y="1690"/>
                  </a:lnTo>
                  <a:lnTo>
                    <a:pt x="1690" y="1754"/>
                  </a:lnTo>
                  <a:lnTo>
                    <a:pt x="1620" y="1812"/>
                  </a:lnTo>
                  <a:lnTo>
                    <a:pt x="1545" y="1864"/>
                  </a:lnTo>
                  <a:lnTo>
                    <a:pt x="1464" y="1909"/>
                  </a:lnTo>
                  <a:lnTo>
                    <a:pt x="1380" y="1947"/>
                  </a:lnTo>
                  <a:lnTo>
                    <a:pt x="1293" y="1978"/>
                  </a:lnTo>
                  <a:lnTo>
                    <a:pt x="1201" y="2000"/>
                  </a:lnTo>
                  <a:lnTo>
                    <a:pt x="1106" y="2014"/>
                  </a:lnTo>
                  <a:lnTo>
                    <a:pt x="1009" y="2018"/>
                  </a:lnTo>
                  <a:lnTo>
                    <a:pt x="913" y="2014"/>
                  </a:lnTo>
                  <a:lnTo>
                    <a:pt x="818" y="2000"/>
                  </a:lnTo>
                  <a:lnTo>
                    <a:pt x="726" y="1978"/>
                  </a:lnTo>
                  <a:lnTo>
                    <a:pt x="637" y="1947"/>
                  </a:lnTo>
                  <a:lnTo>
                    <a:pt x="554" y="1909"/>
                  </a:lnTo>
                  <a:lnTo>
                    <a:pt x="474" y="1864"/>
                  </a:lnTo>
                  <a:lnTo>
                    <a:pt x="399" y="1812"/>
                  </a:lnTo>
                  <a:lnTo>
                    <a:pt x="329" y="1754"/>
                  </a:lnTo>
                  <a:lnTo>
                    <a:pt x="263" y="1690"/>
                  </a:lnTo>
                  <a:lnTo>
                    <a:pt x="205" y="1618"/>
                  </a:lnTo>
                  <a:lnTo>
                    <a:pt x="153" y="1544"/>
                  </a:lnTo>
                  <a:lnTo>
                    <a:pt x="107" y="1464"/>
                  </a:lnTo>
                  <a:lnTo>
                    <a:pt x="70" y="1380"/>
                  </a:lnTo>
                  <a:lnTo>
                    <a:pt x="39" y="1293"/>
                  </a:lnTo>
                  <a:lnTo>
                    <a:pt x="17" y="1201"/>
                  </a:lnTo>
                  <a:lnTo>
                    <a:pt x="4" y="1106"/>
                  </a:lnTo>
                  <a:lnTo>
                    <a:pt x="0" y="1009"/>
                  </a:lnTo>
                  <a:lnTo>
                    <a:pt x="4" y="912"/>
                  </a:lnTo>
                  <a:lnTo>
                    <a:pt x="17" y="817"/>
                  </a:lnTo>
                  <a:lnTo>
                    <a:pt x="39" y="725"/>
                  </a:lnTo>
                  <a:lnTo>
                    <a:pt x="70" y="638"/>
                  </a:lnTo>
                  <a:lnTo>
                    <a:pt x="107" y="554"/>
                  </a:lnTo>
                  <a:lnTo>
                    <a:pt x="153" y="474"/>
                  </a:lnTo>
                  <a:lnTo>
                    <a:pt x="205" y="400"/>
                  </a:lnTo>
                  <a:lnTo>
                    <a:pt x="263" y="328"/>
                  </a:lnTo>
                  <a:lnTo>
                    <a:pt x="329" y="264"/>
                  </a:lnTo>
                  <a:lnTo>
                    <a:pt x="399" y="206"/>
                  </a:lnTo>
                  <a:lnTo>
                    <a:pt x="474" y="154"/>
                  </a:lnTo>
                  <a:lnTo>
                    <a:pt x="554" y="109"/>
                  </a:lnTo>
                  <a:lnTo>
                    <a:pt x="637" y="71"/>
                  </a:lnTo>
                  <a:lnTo>
                    <a:pt x="726" y="40"/>
                  </a:lnTo>
                  <a:lnTo>
                    <a:pt x="818" y="18"/>
                  </a:lnTo>
                  <a:lnTo>
                    <a:pt x="913" y="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" name="도넛 115">
            <a:extLst>
              <a:ext uri="{FF2B5EF4-FFF2-40B4-BE49-F238E27FC236}">
                <a16:creationId xmlns:a16="http://schemas.microsoft.com/office/drawing/2014/main" id="{BADEDA9D-6A7F-0E4E-ACF3-0124D2783C26}"/>
              </a:ext>
            </a:extLst>
          </p:cNvPr>
          <p:cNvSpPr/>
          <p:nvPr/>
        </p:nvSpPr>
        <p:spPr>
          <a:xfrm>
            <a:off x="9760037" y="328140"/>
            <a:ext cx="548508" cy="548508"/>
          </a:xfrm>
          <a:prstGeom prst="donut">
            <a:avLst>
              <a:gd name="adj" fmla="val 34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E862221A-2128-5A41-8419-10607DB95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7182" y="412037"/>
            <a:ext cx="380043" cy="38004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0C4D5254-9F58-EC4C-9E4D-845C3C171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381" y="1940737"/>
            <a:ext cx="2623874" cy="4224437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99E5DAA-34E4-4645-B6D4-3B37B3A710C9}"/>
              </a:ext>
            </a:extLst>
          </p:cNvPr>
          <p:cNvCxnSpPr/>
          <p:nvPr/>
        </p:nvCxnSpPr>
        <p:spPr>
          <a:xfrm flipH="1" flipV="1">
            <a:off x="6680971" y="3091833"/>
            <a:ext cx="484335" cy="337167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DE933A4-C710-BA4E-87E2-CD89C1B2B844}"/>
              </a:ext>
            </a:extLst>
          </p:cNvPr>
          <p:cNvCxnSpPr/>
          <p:nvPr/>
        </p:nvCxnSpPr>
        <p:spPr>
          <a:xfrm flipH="1">
            <a:off x="5950096" y="5111709"/>
            <a:ext cx="1542525" cy="825796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8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46743" y="0"/>
            <a:ext cx="2931886" cy="1553237"/>
          </a:xfrm>
          <a:prstGeom prst="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검색어</a:t>
            </a:r>
            <a:r>
              <a:rPr lang="en-US" altLang="ko-KR" dirty="0"/>
              <a:t> Extension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React.js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10944" y="3662532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0944" y="4199733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310944" y="4736934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310944" y="5274135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310944" y="5811337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직사각형 74"/>
          <p:cNvSpPr/>
          <p:nvPr/>
        </p:nvSpPr>
        <p:spPr>
          <a:xfrm>
            <a:off x="277005" y="6568069"/>
            <a:ext cx="18632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copyright@hyedu.me</a:t>
            </a:r>
            <a:endParaRPr lang="ko-KR" altLang="en-US" sz="110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10EE7-3530-E949-85CA-0F5E911BEF76}"/>
              </a:ext>
            </a:extLst>
          </p:cNvPr>
          <p:cNvSpPr txBox="1"/>
          <p:nvPr/>
        </p:nvSpPr>
        <p:spPr>
          <a:xfrm>
            <a:off x="4622127" y="1997723"/>
            <a:ext cx="487434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개발 초기 당면한 문제</a:t>
            </a:r>
            <a:endParaRPr kumimoji="1" lang="en-US" altLang="ko-KR" sz="2800" dirty="0"/>
          </a:p>
          <a:p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어떻게 </a:t>
            </a:r>
            <a:r>
              <a:rPr kumimoji="1" lang="ko-KR" altLang="en-US" dirty="0" err="1"/>
              <a:t>확장앱으로</a:t>
            </a:r>
            <a:r>
              <a:rPr kumimoji="1" lang="ko-KR" altLang="en-US" dirty="0"/>
              <a:t> 팝업을 띄울 것인가</a:t>
            </a:r>
            <a:r>
              <a:rPr kumimoji="1" lang="en-US" altLang="ko-KR" dirty="0"/>
              <a:t>?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 err="1"/>
              <a:t>검색어를</a:t>
            </a:r>
            <a:r>
              <a:rPr kumimoji="1" lang="ko-KR" altLang="en-US" dirty="0"/>
              <a:t> 어떻게 가져올 것인가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 이벤트 전달을 어떻게 할 것인가</a:t>
            </a:r>
            <a:r>
              <a:rPr kumimoji="1" lang="en-US" altLang="ko-KR" dirty="0"/>
              <a:t>?</a:t>
            </a: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699F29FB-C941-EA46-A129-8F986C615CA5}"/>
              </a:ext>
            </a:extLst>
          </p:cNvPr>
          <p:cNvSpPr/>
          <p:nvPr/>
        </p:nvSpPr>
        <p:spPr>
          <a:xfrm>
            <a:off x="309457" y="4436635"/>
            <a:ext cx="1440000" cy="125999"/>
          </a:xfrm>
          <a:prstGeom prst="roundRect">
            <a:avLst/>
          </a:prstGeom>
          <a:solidFill>
            <a:srgbClr val="E8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9B2FC5-4450-7A4D-9976-8E6791FDB73C}"/>
              </a:ext>
            </a:extLst>
          </p:cNvPr>
          <p:cNvSpPr/>
          <p:nvPr/>
        </p:nvSpPr>
        <p:spPr>
          <a:xfrm>
            <a:off x="229451" y="4116982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개발동기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및 배경</a:t>
            </a: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52807E62-373B-4645-AB2C-CEF5A62D0865}"/>
              </a:ext>
            </a:extLst>
          </p:cNvPr>
          <p:cNvSpPr/>
          <p:nvPr/>
        </p:nvSpPr>
        <p:spPr>
          <a:xfrm>
            <a:off x="309457" y="4985710"/>
            <a:ext cx="1056205" cy="125999"/>
          </a:xfrm>
          <a:prstGeom prst="round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138D141-CBB6-CF42-97B9-F5ECAA71432C}"/>
              </a:ext>
            </a:extLst>
          </p:cNvPr>
          <p:cNvSpPr/>
          <p:nvPr/>
        </p:nvSpPr>
        <p:spPr>
          <a:xfrm>
            <a:off x="229451" y="4654183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스토리 및 도구</a:t>
            </a: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EC82EB7-F3C9-BC4E-AAD5-D37BF45C1E13}"/>
              </a:ext>
            </a:extLst>
          </p:cNvPr>
          <p:cNvSpPr/>
          <p:nvPr/>
        </p:nvSpPr>
        <p:spPr>
          <a:xfrm>
            <a:off x="309457" y="5499161"/>
            <a:ext cx="2160000" cy="1259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E7C901-46F7-094F-B5E6-BFA0D2948968}"/>
              </a:ext>
            </a:extLst>
          </p:cNvPr>
          <p:cNvSpPr/>
          <p:nvPr/>
        </p:nvSpPr>
        <p:spPr>
          <a:xfrm>
            <a:off x="229451" y="5191384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개발과정 및 결과물 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3DA4FAF-4228-7F46-BEBF-DB82C4C64B73}"/>
              </a:ext>
            </a:extLst>
          </p:cNvPr>
          <p:cNvSpPr/>
          <p:nvPr/>
        </p:nvSpPr>
        <p:spPr>
          <a:xfrm>
            <a:off x="229451" y="5728585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예정 및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Q&amp;A</a:t>
            </a:r>
            <a:endParaRPr lang="ko-KR" altLang="en-US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C302A2A5-7FFF-C743-8C23-901EF298337E}"/>
              </a:ext>
            </a:extLst>
          </p:cNvPr>
          <p:cNvSpPr/>
          <p:nvPr/>
        </p:nvSpPr>
        <p:spPr>
          <a:xfrm>
            <a:off x="309458" y="6039175"/>
            <a:ext cx="720000" cy="125999"/>
          </a:xfrm>
          <a:prstGeom prst="roundRect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327D7D6-F764-D947-AA79-D2C6E881BDB6}"/>
              </a:ext>
            </a:extLst>
          </p:cNvPr>
          <p:cNvGrpSpPr/>
          <p:nvPr/>
        </p:nvGrpSpPr>
        <p:grpSpPr>
          <a:xfrm>
            <a:off x="4531563" y="-51734"/>
            <a:ext cx="7660437" cy="4565140"/>
            <a:chOff x="4531563" y="407151"/>
            <a:chExt cx="7660437" cy="456514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C8DB613-1178-5A46-8913-FF8A6D287958}"/>
                </a:ext>
              </a:extLst>
            </p:cNvPr>
            <p:cNvSpPr/>
            <p:nvPr/>
          </p:nvSpPr>
          <p:spPr>
            <a:xfrm>
              <a:off x="11641458" y="407151"/>
              <a:ext cx="550542" cy="9978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7">
              <a:extLst>
                <a:ext uri="{FF2B5EF4-FFF2-40B4-BE49-F238E27FC236}">
                  <a16:creationId xmlns:a16="http://schemas.microsoft.com/office/drawing/2014/main" id="{679BD1A9-9868-3146-8A52-CD4FDFE44997}"/>
                </a:ext>
              </a:extLst>
            </p:cNvPr>
            <p:cNvSpPr/>
            <p:nvPr/>
          </p:nvSpPr>
          <p:spPr>
            <a:xfrm>
              <a:off x="10651843" y="407151"/>
              <a:ext cx="989615" cy="1112908"/>
            </a:xfrm>
            <a:custGeom>
              <a:avLst/>
              <a:gdLst>
                <a:gd name="connsiteX0" fmla="*/ 0 w 696686"/>
                <a:gd name="connsiteY0" fmla="*/ 0 h 1262743"/>
                <a:gd name="connsiteX1" fmla="*/ 696686 w 696686"/>
                <a:gd name="connsiteY1" fmla="*/ 0 h 1262743"/>
                <a:gd name="connsiteX2" fmla="*/ 696686 w 696686"/>
                <a:gd name="connsiteY2" fmla="*/ 1262743 h 1262743"/>
                <a:gd name="connsiteX3" fmla="*/ 0 w 696686"/>
                <a:gd name="connsiteY3" fmla="*/ 1262743 h 1262743"/>
                <a:gd name="connsiteX4" fmla="*/ 0 w 696686"/>
                <a:gd name="connsiteY4" fmla="*/ 0 h 1262743"/>
                <a:gd name="connsiteX0" fmla="*/ 0 w 1190171"/>
                <a:gd name="connsiteY0" fmla="*/ 290286 h 1262743"/>
                <a:gd name="connsiteX1" fmla="*/ 1190171 w 1190171"/>
                <a:gd name="connsiteY1" fmla="*/ 0 h 1262743"/>
                <a:gd name="connsiteX2" fmla="*/ 1190171 w 1190171"/>
                <a:gd name="connsiteY2" fmla="*/ 1262743 h 1262743"/>
                <a:gd name="connsiteX3" fmla="*/ 493485 w 1190171"/>
                <a:gd name="connsiteY3" fmla="*/ 1262743 h 1262743"/>
                <a:gd name="connsiteX4" fmla="*/ 0 w 1190171"/>
                <a:gd name="connsiteY4" fmla="*/ 290286 h 1262743"/>
                <a:gd name="connsiteX0" fmla="*/ 14515 w 1204686"/>
                <a:gd name="connsiteY0" fmla="*/ 29028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14515 w 1204686"/>
                <a:gd name="connsiteY4" fmla="*/ 290286 h 1393372"/>
                <a:gd name="connsiteX0" fmla="*/ 4990 w 1204686"/>
                <a:gd name="connsiteY0" fmla="*/ 27123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4990 w 1204686"/>
                <a:gd name="connsiteY4" fmla="*/ 271236 h 1393372"/>
                <a:gd name="connsiteX0" fmla="*/ 112 w 1218858"/>
                <a:gd name="connsiteY0" fmla="*/ 290286 h 1393372"/>
                <a:gd name="connsiteX1" fmla="*/ 1218858 w 1218858"/>
                <a:gd name="connsiteY1" fmla="*/ 0 h 1393372"/>
                <a:gd name="connsiteX2" fmla="*/ 1218858 w 1218858"/>
                <a:gd name="connsiteY2" fmla="*/ 1262743 h 1393372"/>
                <a:gd name="connsiteX3" fmla="*/ 14172 w 1218858"/>
                <a:gd name="connsiteY3" fmla="*/ 1393372 h 1393372"/>
                <a:gd name="connsiteX4" fmla="*/ 112 w 1218858"/>
                <a:gd name="connsiteY4" fmla="*/ 290286 h 1393372"/>
                <a:gd name="connsiteX0" fmla="*/ 33565 w 1252311"/>
                <a:gd name="connsiteY0" fmla="*/ 2902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33565 w 1252311"/>
                <a:gd name="connsiteY4" fmla="*/ 290286 h 1412422"/>
                <a:gd name="connsiteX0" fmla="*/ 462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46265 w 1252311"/>
                <a:gd name="connsiteY4" fmla="*/ 264886 h 1412422"/>
                <a:gd name="connsiteX0" fmla="*/ 81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8165 w 1252311"/>
                <a:gd name="connsiteY4" fmla="*/ 264886 h 141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311" h="1412422">
                  <a:moveTo>
                    <a:pt x="8165" y="264886"/>
                  </a:moveTo>
                  <a:lnTo>
                    <a:pt x="1252311" y="0"/>
                  </a:lnTo>
                  <a:lnTo>
                    <a:pt x="1252311" y="1262743"/>
                  </a:lnTo>
                  <a:lnTo>
                    <a:pt x="0" y="1412422"/>
                  </a:lnTo>
                  <a:cubicBezTo>
                    <a:pt x="1663" y="1038377"/>
                    <a:pt x="6502" y="638931"/>
                    <a:pt x="8165" y="264886"/>
                  </a:cubicBezTo>
                  <a:close/>
                </a:path>
              </a:pathLst>
            </a:custGeom>
            <a:solidFill>
              <a:srgbClr val="BA87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B65A6520-7D04-1B42-82A5-4732B5349505}"/>
                </a:ext>
              </a:extLst>
            </p:cNvPr>
            <p:cNvSpPr/>
            <p:nvPr/>
          </p:nvSpPr>
          <p:spPr>
            <a:xfrm>
              <a:off x="4531563" y="625227"/>
              <a:ext cx="6133159" cy="894985"/>
            </a:xfrm>
            <a:custGeom>
              <a:avLst/>
              <a:gdLst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870857 w 7203676"/>
                <a:gd name="connsiteY7" fmla="*/ 1042585 h 1051201"/>
                <a:gd name="connsiteX8" fmla="*/ 0 w 7203676"/>
                <a:gd name="connsiteY8" fmla="*/ 525601 h 1051201"/>
                <a:gd name="connsiteX9" fmla="*/ 870857 w 7203676"/>
                <a:gd name="connsiteY9" fmla="*/ 8617 h 1051201"/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  <a:gd name="connsiteX9" fmla="*/ 870857 w 7203676"/>
                <a:gd name="connsiteY9" fmla="*/ 0 h 1051201"/>
                <a:gd name="connsiteX0" fmla="*/ 870857 w 7203676"/>
                <a:gd name="connsiteY0" fmla="*/ 8617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3676" h="1051201">
                  <a:moveTo>
                    <a:pt x="870857" y="8617"/>
                  </a:moveTo>
                  <a:lnTo>
                    <a:pt x="7203676" y="0"/>
                  </a:lnTo>
                  <a:lnTo>
                    <a:pt x="7203676" y="1050785"/>
                  </a:lnTo>
                  <a:lnTo>
                    <a:pt x="885371" y="1050785"/>
                  </a:lnTo>
                  <a:lnTo>
                    <a:pt x="885371" y="1051201"/>
                  </a:lnTo>
                  <a:lnTo>
                    <a:pt x="884671" y="1050785"/>
                  </a:lnTo>
                  <a:lnTo>
                    <a:pt x="870857" y="1050785"/>
                  </a:lnTo>
                  <a:lnTo>
                    <a:pt x="0" y="525601"/>
                  </a:lnTo>
                  <a:lnTo>
                    <a:pt x="870857" y="861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개발과정</a:t>
              </a:r>
            </a:p>
          </p:txBody>
        </p:sp>
        <p:sp>
          <p:nvSpPr>
            <p:cNvPr id="130" name="도넛 115">
              <a:extLst>
                <a:ext uri="{FF2B5EF4-FFF2-40B4-BE49-F238E27FC236}">
                  <a16:creationId xmlns:a16="http://schemas.microsoft.com/office/drawing/2014/main" id="{BF2AD5CE-0E6A-0744-A3F3-49B0B41ED123}"/>
                </a:ext>
              </a:extLst>
            </p:cNvPr>
            <p:cNvSpPr/>
            <p:nvPr/>
          </p:nvSpPr>
          <p:spPr>
            <a:xfrm>
              <a:off x="9866280" y="2647179"/>
              <a:ext cx="548508" cy="548508"/>
            </a:xfrm>
            <a:prstGeom prst="donut">
              <a:avLst>
                <a:gd name="adj" fmla="val 34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9F2CFF0F-0683-D54D-9254-96A3F540DCF0}"/>
                </a:ext>
              </a:extLst>
            </p:cNvPr>
            <p:cNvGrpSpPr/>
            <p:nvPr/>
          </p:nvGrpSpPr>
          <p:grpSpPr>
            <a:xfrm>
              <a:off x="9866280" y="3550718"/>
              <a:ext cx="548508" cy="548508"/>
              <a:chOff x="4177808" y="3520656"/>
              <a:chExt cx="742599" cy="742599"/>
            </a:xfrm>
            <a:solidFill>
              <a:schemeClr val="bg1"/>
            </a:solidFill>
          </p:grpSpPr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946382C8-8D76-7642-BEE2-A9DAF0CA964D}"/>
                  </a:ext>
                </a:extLst>
              </p:cNvPr>
              <p:cNvGrpSpPr/>
              <p:nvPr/>
            </p:nvGrpSpPr>
            <p:grpSpPr>
              <a:xfrm>
                <a:off x="4346905" y="3777189"/>
                <a:ext cx="121468" cy="108348"/>
                <a:chOff x="-6357938" y="-1227138"/>
                <a:chExt cx="852488" cy="760413"/>
              </a:xfrm>
              <a:grpFill/>
            </p:grpSpPr>
            <p:sp>
              <p:nvSpPr>
                <p:cNvPr id="124" name="Freeform 17">
                  <a:extLst>
                    <a:ext uri="{FF2B5EF4-FFF2-40B4-BE49-F238E27FC236}">
                      <a16:creationId xmlns:a16="http://schemas.microsoft.com/office/drawing/2014/main" id="{8382724C-B117-0440-ACA2-31BAD954FC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57938" y="-995363"/>
                  <a:ext cx="155575" cy="153988"/>
                </a:xfrm>
                <a:custGeom>
                  <a:avLst/>
                  <a:gdLst>
                    <a:gd name="T0" fmla="*/ 0 w 194"/>
                    <a:gd name="T1" fmla="*/ 0 h 195"/>
                    <a:gd name="T2" fmla="*/ 6 w 194"/>
                    <a:gd name="T3" fmla="*/ 2 h 195"/>
                    <a:gd name="T4" fmla="*/ 18 w 194"/>
                    <a:gd name="T5" fmla="*/ 2 h 195"/>
                    <a:gd name="T6" fmla="*/ 37 w 194"/>
                    <a:gd name="T7" fmla="*/ 5 h 195"/>
                    <a:gd name="T8" fmla="*/ 60 w 194"/>
                    <a:gd name="T9" fmla="*/ 8 h 195"/>
                    <a:gd name="T10" fmla="*/ 85 w 194"/>
                    <a:gd name="T11" fmla="*/ 14 h 195"/>
                    <a:gd name="T12" fmla="*/ 110 w 194"/>
                    <a:gd name="T13" fmla="*/ 19 h 195"/>
                    <a:gd name="T14" fmla="*/ 134 w 194"/>
                    <a:gd name="T15" fmla="*/ 27 h 195"/>
                    <a:gd name="T16" fmla="*/ 155 w 194"/>
                    <a:gd name="T17" fmla="*/ 36 h 195"/>
                    <a:gd name="T18" fmla="*/ 169 w 194"/>
                    <a:gd name="T19" fmla="*/ 46 h 195"/>
                    <a:gd name="T20" fmla="*/ 184 w 194"/>
                    <a:gd name="T21" fmla="*/ 64 h 195"/>
                    <a:gd name="T22" fmla="*/ 191 w 194"/>
                    <a:gd name="T23" fmla="*/ 86 h 195"/>
                    <a:gd name="T24" fmla="*/ 194 w 194"/>
                    <a:gd name="T25" fmla="*/ 108 h 195"/>
                    <a:gd name="T26" fmla="*/ 191 w 194"/>
                    <a:gd name="T27" fmla="*/ 130 h 195"/>
                    <a:gd name="T28" fmla="*/ 184 w 194"/>
                    <a:gd name="T29" fmla="*/ 150 h 195"/>
                    <a:gd name="T30" fmla="*/ 169 w 194"/>
                    <a:gd name="T31" fmla="*/ 170 h 195"/>
                    <a:gd name="T32" fmla="*/ 150 w 194"/>
                    <a:gd name="T33" fmla="*/ 183 h 195"/>
                    <a:gd name="T34" fmla="*/ 130 w 194"/>
                    <a:gd name="T35" fmla="*/ 192 h 195"/>
                    <a:gd name="T36" fmla="*/ 107 w 194"/>
                    <a:gd name="T37" fmla="*/ 195 h 195"/>
                    <a:gd name="T38" fmla="*/ 85 w 194"/>
                    <a:gd name="T39" fmla="*/ 192 h 195"/>
                    <a:gd name="T40" fmla="*/ 65 w 194"/>
                    <a:gd name="T41" fmla="*/ 183 h 195"/>
                    <a:gd name="T42" fmla="*/ 46 w 194"/>
                    <a:gd name="T43" fmla="*/ 170 h 195"/>
                    <a:gd name="T44" fmla="*/ 35 w 194"/>
                    <a:gd name="T45" fmla="*/ 155 h 195"/>
                    <a:gd name="T46" fmla="*/ 26 w 194"/>
                    <a:gd name="T47" fmla="*/ 134 h 195"/>
                    <a:gd name="T48" fmla="*/ 19 w 194"/>
                    <a:gd name="T49" fmla="*/ 111 h 195"/>
                    <a:gd name="T50" fmla="*/ 13 w 194"/>
                    <a:gd name="T51" fmla="*/ 84 h 195"/>
                    <a:gd name="T52" fmla="*/ 9 w 194"/>
                    <a:gd name="T53" fmla="*/ 59 h 195"/>
                    <a:gd name="T54" fmla="*/ 4 w 194"/>
                    <a:gd name="T55" fmla="*/ 37 h 195"/>
                    <a:gd name="T56" fmla="*/ 3 w 194"/>
                    <a:gd name="T57" fmla="*/ 18 h 195"/>
                    <a:gd name="T58" fmla="*/ 1 w 194"/>
                    <a:gd name="T59" fmla="*/ 5 h 195"/>
                    <a:gd name="T60" fmla="*/ 0 w 194"/>
                    <a:gd name="T61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4" h="195">
                      <a:moveTo>
                        <a:pt x="0" y="0"/>
                      </a:moveTo>
                      <a:lnTo>
                        <a:pt x="6" y="2"/>
                      </a:lnTo>
                      <a:lnTo>
                        <a:pt x="18" y="2"/>
                      </a:lnTo>
                      <a:lnTo>
                        <a:pt x="37" y="5"/>
                      </a:lnTo>
                      <a:lnTo>
                        <a:pt x="60" y="8"/>
                      </a:lnTo>
                      <a:lnTo>
                        <a:pt x="85" y="14"/>
                      </a:lnTo>
                      <a:lnTo>
                        <a:pt x="110" y="19"/>
                      </a:lnTo>
                      <a:lnTo>
                        <a:pt x="134" y="27"/>
                      </a:lnTo>
                      <a:lnTo>
                        <a:pt x="155" y="36"/>
                      </a:lnTo>
                      <a:lnTo>
                        <a:pt x="169" y="46"/>
                      </a:lnTo>
                      <a:lnTo>
                        <a:pt x="184" y="64"/>
                      </a:lnTo>
                      <a:lnTo>
                        <a:pt x="191" y="86"/>
                      </a:lnTo>
                      <a:lnTo>
                        <a:pt x="194" y="108"/>
                      </a:lnTo>
                      <a:lnTo>
                        <a:pt x="191" y="130"/>
                      </a:lnTo>
                      <a:lnTo>
                        <a:pt x="184" y="150"/>
                      </a:lnTo>
                      <a:lnTo>
                        <a:pt x="169" y="170"/>
                      </a:lnTo>
                      <a:lnTo>
                        <a:pt x="150" y="183"/>
                      </a:lnTo>
                      <a:lnTo>
                        <a:pt x="130" y="192"/>
                      </a:lnTo>
                      <a:lnTo>
                        <a:pt x="107" y="195"/>
                      </a:lnTo>
                      <a:lnTo>
                        <a:pt x="85" y="192"/>
                      </a:lnTo>
                      <a:lnTo>
                        <a:pt x="65" y="183"/>
                      </a:lnTo>
                      <a:lnTo>
                        <a:pt x="46" y="170"/>
                      </a:lnTo>
                      <a:lnTo>
                        <a:pt x="35" y="155"/>
                      </a:lnTo>
                      <a:lnTo>
                        <a:pt x="26" y="134"/>
                      </a:lnTo>
                      <a:lnTo>
                        <a:pt x="19" y="111"/>
                      </a:lnTo>
                      <a:lnTo>
                        <a:pt x="13" y="84"/>
                      </a:lnTo>
                      <a:lnTo>
                        <a:pt x="9" y="59"/>
                      </a:lnTo>
                      <a:lnTo>
                        <a:pt x="4" y="37"/>
                      </a:lnTo>
                      <a:lnTo>
                        <a:pt x="3" y="18"/>
                      </a:lnTo>
                      <a:lnTo>
                        <a:pt x="1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5" name="Freeform 18">
                  <a:extLst>
                    <a:ext uri="{FF2B5EF4-FFF2-40B4-BE49-F238E27FC236}">
                      <a16:creationId xmlns:a16="http://schemas.microsoft.com/office/drawing/2014/main" id="{8787D189-669F-A845-98CD-628EDA3D1B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00750" y="-949325"/>
                  <a:ext cx="153988" cy="153988"/>
                </a:xfrm>
                <a:custGeom>
                  <a:avLst/>
                  <a:gdLst>
                    <a:gd name="T0" fmla="*/ 0 w 195"/>
                    <a:gd name="T1" fmla="*/ 0 h 194"/>
                    <a:gd name="T2" fmla="*/ 5 w 195"/>
                    <a:gd name="T3" fmla="*/ 0 h 194"/>
                    <a:gd name="T4" fmla="*/ 18 w 195"/>
                    <a:gd name="T5" fmla="*/ 2 h 194"/>
                    <a:gd name="T6" fmla="*/ 37 w 195"/>
                    <a:gd name="T7" fmla="*/ 5 h 194"/>
                    <a:gd name="T8" fmla="*/ 59 w 195"/>
                    <a:gd name="T9" fmla="*/ 8 h 194"/>
                    <a:gd name="T10" fmla="*/ 84 w 195"/>
                    <a:gd name="T11" fmla="*/ 12 h 194"/>
                    <a:gd name="T12" fmla="*/ 109 w 195"/>
                    <a:gd name="T13" fmla="*/ 18 h 194"/>
                    <a:gd name="T14" fmla="*/ 134 w 195"/>
                    <a:gd name="T15" fmla="*/ 25 h 194"/>
                    <a:gd name="T16" fmla="*/ 153 w 195"/>
                    <a:gd name="T17" fmla="*/ 34 h 194"/>
                    <a:gd name="T18" fmla="*/ 168 w 195"/>
                    <a:gd name="T19" fmla="*/ 46 h 194"/>
                    <a:gd name="T20" fmla="*/ 183 w 195"/>
                    <a:gd name="T21" fmla="*/ 63 h 194"/>
                    <a:gd name="T22" fmla="*/ 192 w 195"/>
                    <a:gd name="T23" fmla="*/ 86 h 194"/>
                    <a:gd name="T24" fmla="*/ 195 w 195"/>
                    <a:gd name="T25" fmla="*/ 108 h 194"/>
                    <a:gd name="T26" fmla="*/ 192 w 195"/>
                    <a:gd name="T27" fmla="*/ 130 h 194"/>
                    <a:gd name="T28" fmla="*/ 183 w 195"/>
                    <a:gd name="T29" fmla="*/ 150 h 194"/>
                    <a:gd name="T30" fmla="*/ 168 w 195"/>
                    <a:gd name="T31" fmla="*/ 169 h 194"/>
                    <a:gd name="T32" fmla="*/ 150 w 195"/>
                    <a:gd name="T33" fmla="*/ 183 h 194"/>
                    <a:gd name="T34" fmla="*/ 130 w 195"/>
                    <a:gd name="T35" fmla="*/ 192 h 194"/>
                    <a:gd name="T36" fmla="*/ 106 w 195"/>
                    <a:gd name="T37" fmla="*/ 194 h 194"/>
                    <a:gd name="T38" fmla="*/ 84 w 195"/>
                    <a:gd name="T39" fmla="*/ 192 h 194"/>
                    <a:gd name="T40" fmla="*/ 63 w 195"/>
                    <a:gd name="T41" fmla="*/ 183 h 194"/>
                    <a:gd name="T42" fmla="*/ 46 w 195"/>
                    <a:gd name="T43" fmla="*/ 169 h 194"/>
                    <a:gd name="T44" fmla="*/ 34 w 195"/>
                    <a:gd name="T45" fmla="*/ 155 h 194"/>
                    <a:gd name="T46" fmla="*/ 25 w 195"/>
                    <a:gd name="T47" fmla="*/ 134 h 194"/>
                    <a:gd name="T48" fmla="*/ 18 w 195"/>
                    <a:gd name="T49" fmla="*/ 111 h 194"/>
                    <a:gd name="T50" fmla="*/ 12 w 195"/>
                    <a:gd name="T51" fmla="*/ 84 h 194"/>
                    <a:gd name="T52" fmla="*/ 8 w 195"/>
                    <a:gd name="T53" fmla="*/ 59 h 194"/>
                    <a:gd name="T54" fmla="*/ 5 w 195"/>
                    <a:gd name="T55" fmla="*/ 37 h 194"/>
                    <a:gd name="T56" fmla="*/ 2 w 195"/>
                    <a:gd name="T57" fmla="*/ 18 h 194"/>
                    <a:gd name="T58" fmla="*/ 0 w 195"/>
                    <a:gd name="T59" fmla="*/ 5 h 194"/>
                    <a:gd name="T60" fmla="*/ 0 w 195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8" y="2"/>
                      </a:lnTo>
                      <a:lnTo>
                        <a:pt x="37" y="5"/>
                      </a:lnTo>
                      <a:lnTo>
                        <a:pt x="59" y="8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4" y="25"/>
                      </a:lnTo>
                      <a:lnTo>
                        <a:pt x="153" y="34"/>
                      </a:lnTo>
                      <a:lnTo>
                        <a:pt x="168" y="46"/>
                      </a:lnTo>
                      <a:lnTo>
                        <a:pt x="183" y="63"/>
                      </a:lnTo>
                      <a:lnTo>
                        <a:pt x="192" y="86"/>
                      </a:lnTo>
                      <a:lnTo>
                        <a:pt x="195" y="108"/>
                      </a:lnTo>
                      <a:lnTo>
                        <a:pt x="192" y="130"/>
                      </a:lnTo>
                      <a:lnTo>
                        <a:pt x="183" y="150"/>
                      </a:lnTo>
                      <a:lnTo>
                        <a:pt x="168" y="169"/>
                      </a:lnTo>
                      <a:lnTo>
                        <a:pt x="150" y="183"/>
                      </a:lnTo>
                      <a:lnTo>
                        <a:pt x="130" y="192"/>
                      </a:lnTo>
                      <a:lnTo>
                        <a:pt x="106" y="194"/>
                      </a:lnTo>
                      <a:lnTo>
                        <a:pt x="84" y="192"/>
                      </a:lnTo>
                      <a:lnTo>
                        <a:pt x="63" y="183"/>
                      </a:lnTo>
                      <a:lnTo>
                        <a:pt x="46" y="169"/>
                      </a:lnTo>
                      <a:lnTo>
                        <a:pt x="34" y="155"/>
                      </a:lnTo>
                      <a:lnTo>
                        <a:pt x="25" y="134"/>
                      </a:lnTo>
                      <a:lnTo>
                        <a:pt x="18" y="111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5" y="37"/>
                      </a:lnTo>
                      <a:lnTo>
                        <a:pt x="2" y="18"/>
                      </a:lnTo>
                      <a:lnTo>
                        <a:pt x="0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6" name="Freeform 19">
                  <a:extLst>
                    <a:ext uri="{FF2B5EF4-FFF2-40B4-BE49-F238E27FC236}">
                      <a16:creationId xmlns:a16="http://schemas.microsoft.com/office/drawing/2014/main" id="{FA751960-8F37-004F-B079-4B2FE59C8F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00750" y="-620713"/>
                  <a:ext cx="153988" cy="153988"/>
                </a:xfrm>
                <a:custGeom>
                  <a:avLst/>
                  <a:gdLst>
                    <a:gd name="T0" fmla="*/ 0 w 195"/>
                    <a:gd name="T1" fmla="*/ 0 h 194"/>
                    <a:gd name="T2" fmla="*/ 5 w 195"/>
                    <a:gd name="T3" fmla="*/ 0 h 194"/>
                    <a:gd name="T4" fmla="*/ 18 w 195"/>
                    <a:gd name="T5" fmla="*/ 1 h 194"/>
                    <a:gd name="T6" fmla="*/ 37 w 195"/>
                    <a:gd name="T7" fmla="*/ 4 h 194"/>
                    <a:gd name="T8" fmla="*/ 59 w 195"/>
                    <a:gd name="T9" fmla="*/ 7 h 194"/>
                    <a:gd name="T10" fmla="*/ 84 w 195"/>
                    <a:gd name="T11" fmla="*/ 12 h 194"/>
                    <a:gd name="T12" fmla="*/ 109 w 195"/>
                    <a:gd name="T13" fmla="*/ 18 h 194"/>
                    <a:gd name="T14" fmla="*/ 134 w 195"/>
                    <a:gd name="T15" fmla="*/ 25 h 194"/>
                    <a:gd name="T16" fmla="*/ 153 w 195"/>
                    <a:gd name="T17" fmla="*/ 34 h 194"/>
                    <a:gd name="T18" fmla="*/ 168 w 195"/>
                    <a:gd name="T19" fmla="*/ 44 h 194"/>
                    <a:gd name="T20" fmla="*/ 183 w 195"/>
                    <a:gd name="T21" fmla="*/ 63 h 194"/>
                    <a:gd name="T22" fmla="*/ 192 w 195"/>
                    <a:gd name="T23" fmla="*/ 84 h 194"/>
                    <a:gd name="T24" fmla="*/ 195 w 195"/>
                    <a:gd name="T25" fmla="*/ 106 h 194"/>
                    <a:gd name="T26" fmla="*/ 192 w 195"/>
                    <a:gd name="T27" fmla="*/ 128 h 194"/>
                    <a:gd name="T28" fmla="*/ 183 w 195"/>
                    <a:gd name="T29" fmla="*/ 150 h 194"/>
                    <a:gd name="T30" fmla="*/ 168 w 195"/>
                    <a:gd name="T31" fmla="*/ 168 h 194"/>
                    <a:gd name="T32" fmla="*/ 150 w 195"/>
                    <a:gd name="T33" fmla="*/ 182 h 194"/>
                    <a:gd name="T34" fmla="*/ 130 w 195"/>
                    <a:gd name="T35" fmla="*/ 191 h 194"/>
                    <a:gd name="T36" fmla="*/ 106 w 195"/>
                    <a:gd name="T37" fmla="*/ 194 h 194"/>
                    <a:gd name="T38" fmla="*/ 84 w 195"/>
                    <a:gd name="T39" fmla="*/ 191 h 194"/>
                    <a:gd name="T40" fmla="*/ 63 w 195"/>
                    <a:gd name="T41" fmla="*/ 182 h 194"/>
                    <a:gd name="T42" fmla="*/ 46 w 195"/>
                    <a:gd name="T43" fmla="*/ 168 h 194"/>
                    <a:gd name="T44" fmla="*/ 34 w 195"/>
                    <a:gd name="T45" fmla="*/ 153 h 194"/>
                    <a:gd name="T46" fmla="*/ 25 w 195"/>
                    <a:gd name="T47" fmla="*/ 134 h 194"/>
                    <a:gd name="T48" fmla="*/ 18 w 195"/>
                    <a:gd name="T49" fmla="*/ 109 h 194"/>
                    <a:gd name="T50" fmla="*/ 12 w 195"/>
                    <a:gd name="T51" fmla="*/ 84 h 194"/>
                    <a:gd name="T52" fmla="*/ 8 w 195"/>
                    <a:gd name="T53" fmla="*/ 59 h 194"/>
                    <a:gd name="T54" fmla="*/ 5 w 195"/>
                    <a:gd name="T55" fmla="*/ 35 h 194"/>
                    <a:gd name="T56" fmla="*/ 2 w 195"/>
                    <a:gd name="T57" fmla="*/ 18 h 194"/>
                    <a:gd name="T58" fmla="*/ 0 w 195"/>
                    <a:gd name="T59" fmla="*/ 4 h 194"/>
                    <a:gd name="T60" fmla="*/ 0 w 195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4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8" y="1"/>
                      </a:lnTo>
                      <a:lnTo>
                        <a:pt x="37" y="4"/>
                      </a:lnTo>
                      <a:lnTo>
                        <a:pt x="59" y="7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4" y="25"/>
                      </a:lnTo>
                      <a:lnTo>
                        <a:pt x="153" y="34"/>
                      </a:lnTo>
                      <a:lnTo>
                        <a:pt x="168" y="44"/>
                      </a:lnTo>
                      <a:lnTo>
                        <a:pt x="183" y="63"/>
                      </a:lnTo>
                      <a:lnTo>
                        <a:pt x="192" y="84"/>
                      </a:lnTo>
                      <a:lnTo>
                        <a:pt x="195" y="106"/>
                      </a:lnTo>
                      <a:lnTo>
                        <a:pt x="192" y="128"/>
                      </a:lnTo>
                      <a:lnTo>
                        <a:pt x="183" y="150"/>
                      </a:lnTo>
                      <a:lnTo>
                        <a:pt x="168" y="168"/>
                      </a:lnTo>
                      <a:lnTo>
                        <a:pt x="150" y="182"/>
                      </a:lnTo>
                      <a:lnTo>
                        <a:pt x="130" y="191"/>
                      </a:lnTo>
                      <a:lnTo>
                        <a:pt x="106" y="194"/>
                      </a:lnTo>
                      <a:lnTo>
                        <a:pt x="84" y="191"/>
                      </a:lnTo>
                      <a:lnTo>
                        <a:pt x="63" y="182"/>
                      </a:lnTo>
                      <a:lnTo>
                        <a:pt x="46" y="168"/>
                      </a:lnTo>
                      <a:lnTo>
                        <a:pt x="34" y="153"/>
                      </a:lnTo>
                      <a:lnTo>
                        <a:pt x="25" y="134"/>
                      </a:lnTo>
                      <a:lnTo>
                        <a:pt x="18" y="109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5" y="35"/>
                      </a:lnTo>
                      <a:lnTo>
                        <a:pt x="2" y="18"/>
                      </a:lnTo>
                      <a:lnTo>
                        <a:pt x="0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7" name="Freeform 20">
                  <a:extLst>
                    <a:ext uri="{FF2B5EF4-FFF2-40B4-BE49-F238E27FC236}">
                      <a16:creationId xmlns:a16="http://schemas.microsoft.com/office/drawing/2014/main" id="{22DB1EEB-9E18-9045-BEF6-EBB2F8D793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59438" y="-871538"/>
                  <a:ext cx="153988" cy="153988"/>
                </a:xfrm>
                <a:custGeom>
                  <a:avLst/>
                  <a:gdLst>
                    <a:gd name="T0" fmla="*/ 0 w 195"/>
                    <a:gd name="T1" fmla="*/ 0 h 195"/>
                    <a:gd name="T2" fmla="*/ 5 w 195"/>
                    <a:gd name="T3" fmla="*/ 0 h 195"/>
                    <a:gd name="T4" fmla="*/ 16 w 195"/>
                    <a:gd name="T5" fmla="*/ 2 h 195"/>
                    <a:gd name="T6" fmla="*/ 36 w 195"/>
                    <a:gd name="T7" fmla="*/ 5 h 195"/>
                    <a:gd name="T8" fmla="*/ 59 w 195"/>
                    <a:gd name="T9" fmla="*/ 8 h 195"/>
                    <a:gd name="T10" fmla="*/ 84 w 195"/>
                    <a:gd name="T11" fmla="*/ 12 h 195"/>
                    <a:gd name="T12" fmla="*/ 109 w 195"/>
                    <a:gd name="T13" fmla="*/ 18 h 195"/>
                    <a:gd name="T14" fmla="*/ 133 w 195"/>
                    <a:gd name="T15" fmla="*/ 25 h 195"/>
                    <a:gd name="T16" fmla="*/ 153 w 195"/>
                    <a:gd name="T17" fmla="*/ 34 h 195"/>
                    <a:gd name="T18" fmla="*/ 168 w 195"/>
                    <a:gd name="T19" fmla="*/ 46 h 195"/>
                    <a:gd name="T20" fmla="*/ 183 w 195"/>
                    <a:gd name="T21" fmla="*/ 64 h 195"/>
                    <a:gd name="T22" fmla="*/ 192 w 195"/>
                    <a:gd name="T23" fmla="*/ 84 h 195"/>
                    <a:gd name="T24" fmla="*/ 195 w 195"/>
                    <a:gd name="T25" fmla="*/ 108 h 195"/>
                    <a:gd name="T26" fmla="*/ 192 w 195"/>
                    <a:gd name="T27" fmla="*/ 130 h 195"/>
                    <a:gd name="T28" fmla="*/ 183 w 195"/>
                    <a:gd name="T29" fmla="*/ 150 h 195"/>
                    <a:gd name="T30" fmla="*/ 168 w 195"/>
                    <a:gd name="T31" fmla="*/ 168 h 195"/>
                    <a:gd name="T32" fmla="*/ 150 w 195"/>
                    <a:gd name="T33" fmla="*/ 183 h 195"/>
                    <a:gd name="T34" fmla="*/ 128 w 195"/>
                    <a:gd name="T35" fmla="*/ 192 h 195"/>
                    <a:gd name="T36" fmla="*/ 106 w 195"/>
                    <a:gd name="T37" fmla="*/ 195 h 195"/>
                    <a:gd name="T38" fmla="*/ 84 w 195"/>
                    <a:gd name="T39" fmla="*/ 192 h 195"/>
                    <a:gd name="T40" fmla="*/ 64 w 195"/>
                    <a:gd name="T41" fmla="*/ 183 h 195"/>
                    <a:gd name="T42" fmla="*/ 44 w 195"/>
                    <a:gd name="T43" fmla="*/ 168 h 195"/>
                    <a:gd name="T44" fmla="*/ 34 w 195"/>
                    <a:gd name="T45" fmla="*/ 153 h 195"/>
                    <a:gd name="T46" fmla="*/ 25 w 195"/>
                    <a:gd name="T47" fmla="*/ 134 h 195"/>
                    <a:gd name="T48" fmla="*/ 18 w 195"/>
                    <a:gd name="T49" fmla="*/ 109 h 195"/>
                    <a:gd name="T50" fmla="*/ 12 w 195"/>
                    <a:gd name="T51" fmla="*/ 84 h 195"/>
                    <a:gd name="T52" fmla="*/ 8 w 195"/>
                    <a:gd name="T53" fmla="*/ 59 h 195"/>
                    <a:gd name="T54" fmla="*/ 3 w 195"/>
                    <a:gd name="T55" fmla="*/ 37 h 195"/>
                    <a:gd name="T56" fmla="*/ 2 w 195"/>
                    <a:gd name="T57" fmla="*/ 18 h 195"/>
                    <a:gd name="T58" fmla="*/ 0 w 195"/>
                    <a:gd name="T59" fmla="*/ 5 h 195"/>
                    <a:gd name="T60" fmla="*/ 0 w 195"/>
                    <a:gd name="T61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5" h="195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16" y="2"/>
                      </a:lnTo>
                      <a:lnTo>
                        <a:pt x="36" y="5"/>
                      </a:lnTo>
                      <a:lnTo>
                        <a:pt x="59" y="8"/>
                      </a:lnTo>
                      <a:lnTo>
                        <a:pt x="84" y="12"/>
                      </a:lnTo>
                      <a:lnTo>
                        <a:pt x="109" y="18"/>
                      </a:lnTo>
                      <a:lnTo>
                        <a:pt x="133" y="25"/>
                      </a:lnTo>
                      <a:lnTo>
                        <a:pt x="153" y="34"/>
                      </a:lnTo>
                      <a:lnTo>
                        <a:pt x="168" y="46"/>
                      </a:lnTo>
                      <a:lnTo>
                        <a:pt x="183" y="64"/>
                      </a:lnTo>
                      <a:lnTo>
                        <a:pt x="192" y="84"/>
                      </a:lnTo>
                      <a:lnTo>
                        <a:pt x="195" y="108"/>
                      </a:lnTo>
                      <a:lnTo>
                        <a:pt x="192" y="130"/>
                      </a:lnTo>
                      <a:lnTo>
                        <a:pt x="183" y="150"/>
                      </a:lnTo>
                      <a:lnTo>
                        <a:pt x="168" y="168"/>
                      </a:lnTo>
                      <a:lnTo>
                        <a:pt x="150" y="183"/>
                      </a:lnTo>
                      <a:lnTo>
                        <a:pt x="128" y="192"/>
                      </a:lnTo>
                      <a:lnTo>
                        <a:pt x="106" y="195"/>
                      </a:lnTo>
                      <a:lnTo>
                        <a:pt x="84" y="192"/>
                      </a:lnTo>
                      <a:lnTo>
                        <a:pt x="64" y="183"/>
                      </a:lnTo>
                      <a:lnTo>
                        <a:pt x="44" y="168"/>
                      </a:lnTo>
                      <a:lnTo>
                        <a:pt x="34" y="153"/>
                      </a:lnTo>
                      <a:lnTo>
                        <a:pt x="25" y="134"/>
                      </a:lnTo>
                      <a:lnTo>
                        <a:pt x="18" y="109"/>
                      </a:lnTo>
                      <a:lnTo>
                        <a:pt x="12" y="84"/>
                      </a:lnTo>
                      <a:lnTo>
                        <a:pt x="8" y="59"/>
                      </a:lnTo>
                      <a:lnTo>
                        <a:pt x="3" y="37"/>
                      </a:lnTo>
                      <a:lnTo>
                        <a:pt x="2" y="18"/>
                      </a:lnTo>
                      <a:lnTo>
                        <a:pt x="0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8" name="Freeform 21">
                  <a:extLst>
                    <a:ext uri="{FF2B5EF4-FFF2-40B4-BE49-F238E27FC236}">
                      <a16:creationId xmlns:a16="http://schemas.microsoft.com/office/drawing/2014/main" id="{5A3E3C20-6CD5-E34D-8AED-B0FD4AF46B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964238" y="-1227138"/>
                  <a:ext cx="153988" cy="153988"/>
                </a:xfrm>
                <a:custGeom>
                  <a:avLst/>
                  <a:gdLst>
                    <a:gd name="T0" fmla="*/ 0 w 194"/>
                    <a:gd name="T1" fmla="*/ 0 h 194"/>
                    <a:gd name="T2" fmla="*/ 4 w 194"/>
                    <a:gd name="T3" fmla="*/ 0 h 194"/>
                    <a:gd name="T4" fmla="*/ 17 w 194"/>
                    <a:gd name="T5" fmla="*/ 1 h 194"/>
                    <a:gd name="T6" fmla="*/ 37 w 194"/>
                    <a:gd name="T7" fmla="*/ 4 h 194"/>
                    <a:gd name="T8" fmla="*/ 59 w 194"/>
                    <a:gd name="T9" fmla="*/ 7 h 194"/>
                    <a:gd name="T10" fmla="*/ 84 w 194"/>
                    <a:gd name="T11" fmla="*/ 12 h 194"/>
                    <a:gd name="T12" fmla="*/ 110 w 194"/>
                    <a:gd name="T13" fmla="*/ 17 h 194"/>
                    <a:gd name="T14" fmla="*/ 134 w 194"/>
                    <a:gd name="T15" fmla="*/ 25 h 194"/>
                    <a:gd name="T16" fmla="*/ 154 w 194"/>
                    <a:gd name="T17" fmla="*/ 34 h 194"/>
                    <a:gd name="T18" fmla="*/ 169 w 194"/>
                    <a:gd name="T19" fmla="*/ 44 h 194"/>
                    <a:gd name="T20" fmla="*/ 182 w 194"/>
                    <a:gd name="T21" fmla="*/ 63 h 194"/>
                    <a:gd name="T22" fmla="*/ 191 w 194"/>
                    <a:gd name="T23" fmla="*/ 84 h 194"/>
                    <a:gd name="T24" fmla="*/ 194 w 194"/>
                    <a:gd name="T25" fmla="*/ 106 h 194"/>
                    <a:gd name="T26" fmla="*/ 191 w 194"/>
                    <a:gd name="T27" fmla="*/ 128 h 194"/>
                    <a:gd name="T28" fmla="*/ 182 w 194"/>
                    <a:gd name="T29" fmla="*/ 150 h 194"/>
                    <a:gd name="T30" fmla="*/ 169 w 194"/>
                    <a:gd name="T31" fmla="*/ 168 h 194"/>
                    <a:gd name="T32" fmla="*/ 150 w 194"/>
                    <a:gd name="T33" fmla="*/ 182 h 194"/>
                    <a:gd name="T34" fmla="*/ 129 w 194"/>
                    <a:gd name="T35" fmla="*/ 191 h 194"/>
                    <a:gd name="T36" fmla="*/ 107 w 194"/>
                    <a:gd name="T37" fmla="*/ 194 h 194"/>
                    <a:gd name="T38" fmla="*/ 85 w 194"/>
                    <a:gd name="T39" fmla="*/ 191 h 194"/>
                    <a:gd name="T40" fmla="*/ 63 w 194"/>
                    <a:gd name="T41" fmla="*/ 182 h 194"/>
                    <a:gd name="T42" fmla="*/ 45 w 194"/>
                    <a:gd name="T43" fmla="*/ 168 h 194"/>
                    <a:gd name="T44" fmla="*/ 35 w 194"/>
                    <a:gd name="T45" fmla="*/ 153 h 194"/>
                    <a:gd name="T46" fmla="*/ 25 w 194"/>
                    <a:gd name="T47" fmla="*/ 134 h 194"/>
                    <a:gd name="T48" fmla="*/ 17 w 194"/>
                    <a:gd name="T49" fmla="*/ 109 h 194"/>
                    <a:gd name="T50" fmla="*/ 12 w 194"/>
                    <a:gd name="T51" fmla="*/ 84 h 194"/>
                    <a:gd name="T52" fmla="*/ 7 w 194"/>
                    <a:gd name="T53" fmla="*/ 59 h 194"/>
                    <a:gd name="T54" fmla="*/ 4 w 194"/>
                    <a:gd name="T55" fmla="*/ 35 h 194"/>
                    <a:gd name="T56" fmla="*/ 1 w 194"/>
                    <a:gd name="T57" fmla="*/ 17 h 194"/>
                    <a:gd name="T58" fmla="*/ 0 w 194"/>
                    <a:gd name="T59" fmla="*/ 4 h 194"/>
                    <a:gd name="T60" fmla="*/ 0 w 194"/>
                    <a:gd name="T61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94" h="194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17" y="1"/>
                      </a:lnTo>
                      <a:lnTo>
                        <a:pt x="37" y="4"/>
                      </a:lnTo>
                      <a:lnTo>
                        <a:pt x="59" y="7"/>
                      </a:lnTo>
                      <a:lnTo>
                        <a:pt x="84" y="12"/>
                      </a:lnTo>
                      <a:lnTo>
                        <a:pt x="110" y="17"/>
                      </a:lnTo>
                      <a:lnTo>
                        <a:pt x="134" y="25"/>
                      </a:lnTo>
                      <a:lnTo>
                        <a:pt x="154" y="34"/>
                      </a:lnTo>
                      <a:lnTo>
                        <a:pt x="169" y="44"/>
                      </a:lnTo>
                      <a:lnTo>
                        <a:pt x="182" y="63"/>
                      </a:lnTo>
                      <a:lnTo>
                        <a:pt x="191" y="84"/>
                      </a:lnTo>
                      <a:lnTo>
                        <a:pt x="194" y="106"/>
                      </a:lnTo>
                      <a:lnTo>
                        <a:pt x="191" y="128"/>
                      </a:lnTo>
                      <a:lnTo>
                        <a:pt x="182" y="150"/>
                      </a:lnTo>
                      <a:lnTo>
                        <a:pt x="169" y="168"/>
                      </a:lnTo>
                      <a:lnTo>
                        <a:pt x="150" y="182"/>
                      </a:lnTo>
                      <a:lnTo>
                        <a:pt x="129" y="191"/>
                      </a:lnTo>
                      <a:lnTo>
                        <a:pt x="107" y="194"/>
                      </a:lnTo>
                      <a:lnTo>
                        <a:pt x="85" y="191"/>
                      </a:lnTo>
                      <a:lnTo>
                        <a:pt x="63" y="182"/>
                      </a:lnTo>
                      <a:lnTo>
                        <a:pt x="45" y="168"/>
                      </a:lnTo>
                      <a:lnTo>
                        <a:pt x="35" y="153"/>
                      </a:lnTo>
                      <a:lnTo>
                        <a:pt x="25" y="134"/>
                      </a:lnTo>
                      <a:lnTo>
                        <a:pt x="17" y="109"/>
                      </a:lnTo>
                      <a:lnTo>
                        <a:pt x="12" y="84"/>
                      </a:lnTo>
                      <a:lnTo>
                        <a:pt x="7" y="59"/>
                      </a:lnTo>
                      <a:lnTo>
                        <a:pt x="4" y="35"/>
                      </a:lnTo>
                      <a:lnTo>
                        <a:pt x="1" y="17"/>
                      </a:lnTo>
                      <a:lnTo>
                        <a:pt x="0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123" name="도넛 116">
                <a:extLst>
                  <a:ext uri="{FF2B5EF4-FFF2-40B4-BE49-F238E27FC236}">
                    <a16:creationId xmlns:a16="http://schemas.microsoft.com/office/drawing/2014/main" id="{B332B7F3-99B9-414C-BD04-5413D1EC4217}"/>
                  </a:ext>
                </a:extLst>
              </p:cNvPr>
              <p:cNvSpPr/>
              <p:nvPr/>
            </p:nvSpPr>
            <p:spPr>
              <a:xfrm>
                <a:off x="4177808" y="3520656"/>
                <a:ext cx="742599" cy="742599"/>
              </a:xfrm>
              <a:prstGeom prst="donut">
                <a:avLst>
                  <a:gd name="adj" fmla="val 345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E0052913-ECEE-564C-985E-F74E39AC2D68}"/>
                </a:ext>
              </a:extLst>
            </p:cNvPr>
            <p:cNvGrpSpPr/>
            <p:nvPr/>
          </p:nvGrpSpPr>
          <p:grpSpPr>
            <a:xfrm>
              <a:off x="9866280" y="4423783"/>
              <a:ext cx="548508" cy="548508"/>
              <a:chOff x="6473253" y="4364959"/>
              <a:chExt cx="742599" cy="742599"/>
            </a:xfrm>
          </p:grpSpPr>
          <p:sp>
            <p:nvSpPr>
              <p:cNvPr id="119" name="Freeform 31">
                <a:extLst>
                  <a:ext uri="{FF2B5EF4-FFF2-40B4-BE49-F238E27FC236}">
                    <a16:creationId xmlns:a16="http://schemas.microsoft.com/office/drawing/2014/main" id="{FD1281EB-8B7D-9445-A095-AEA051462C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4258" y="4505938"/>
                <a:ext cx="361414" cy="460643"/>
              </a:xfrm>
              <a:custGeom>
                <a:avLst/>
                <a:gdLst>
                  <a:gd name="T0" fmla="*/ 3575 w 3767"/>
                  <a:gd name="T1" fmla="*/ 3953 h 4800"/>
                  <a:gd name="T2" fmla="*/ 2919 w 3767"/>
                  <a:gd name="T3" fmla="*/ 4608 h 4800"/>
                  <a:gd name="T4" fmla="*/ 3575 w 3767"/>
                  <a:gd name="T5" fmla="*/ 4608 h 4800"/>
                  <a:gd name="T6" fmla="*/ 3575 w 3767"/>
                  <a:gd name="T7" fmla="*/ 3953 h 4800"/>
                  <a:gd name="T8" fmla="*/ 2919 w 3767"/>
                  <a:gd name="T9" fmla="*/ 192 h 4800"/>
                  <a:gd name="T10" fmla="*/ 3575 w 3767"/>
                  <a:gd name="T11" fmla="*/ 847 h 4800"/>
                  <a:gd name="T12" fmla="*/ 3575 w 3767"/>
                  <a:gd name="T13" fmla="*/ 192 h 4800"/>
                  <a:gd name="T14" fmla="*/ 2919 w 3767"/>
                  <a:gd name="T15" fmla="*/ 192 h 4800"/>
                  <a:gd name="T16" fmla="*/ 192 w 3767"/>
                  <a:gd name="T17" fmla="*/ 192 h 4800"/>
                  <a:gd name="T18" fmla="*/ 192 w 3767"/>
                  <a:gd name="T19" fmla="*/ 4608 h 4800"/>
                  <a:gd name="T20" fmla="*/ 2647 w 3767"/>
                  <a:gd name="T21" fmla="*/ 4608 h 4800"/>
                  <a:gd name="T22" fmla="*/ 3575 w 3767"/>
                  <a:gd name="T23" fmla="*/ 3681 h 4800"/>
                  <a:gd name="T24" fmla="*/ 3575 w 3767"/>
                  <a:gd name="T25" fmla="*/ 1119 h 4800"/>
                  <a:gd name="T26" fmla="*/ 2647 w 3767"/>
                  <a:gd name="T27" fmla="*/ 192 h 4800"/>
                  <a:gd name="T28" fmla="*/ 192 w 3767"/>
                  <a:gd name="T29" fmla="*/ 192 h 4800"/>
                  <a:gd name="T30" fmla="*/ 96 w 3767"/>
                  <a:gd name="T31" fmla="*/ 0 h 4800"/>
                  <a:gd name="T32" fmla="*/ 3671 w 3767"/>
                  <a:gd name="T33" fmla="*/ 0 h 4800"/>
                  <a:gd name="T34" fmla="*/ 3696 w 3767"/>
                  <a:gd name="T35" fmla="*/ 3 h 4800"/>
                  <a:gd name="T36" fmla="*/ 3719 w 3767"/>
                  <a:gd name="T37" fmla="*/ 13 h 4800"/>
                  <a:gd name="T38" fmla="*/ 3738 w 3767"/>
                  <a:gd name="T39" fmla="*/ 28 h 4800"/>
                  <a:gd name="T40" fmla="*/ 3754 w 3767"/>
                  <a:gd name="T41" fmla="*/ 48 h 4800"/>
                  <a:gd name="T42" fmla="*/ 3763 w 3767"/>
                  <a:gd name="T43" fmla="*/ 70 h 4800"/>
                  <a:gd name="T44" fmla="*/ 3767 w 3767"/>
                  <a:gd name="T45" fmla="*/ 96 h 4800"/>
                  <a:gd name="T46" fmla="*/ 3767 w 3767"/>
                  <a:gd name="T47" fmla="*/ 4704 h 4800"/>
                  <a:gd name="T48" fmla="*/ 3763 w 3767"/>
                  <a:gd name="T49" fmla="*/ 4730 h 4800"/>
                  <a:gd name="T50" fmla="*/ 3754 w 3767"/>
                  <a:gd name="T51" fmla="*/ 4752 h 4800"/>
                  <a:gd name="T52" fmla="*/ 3738 w 3767"/>
                  <a:gd name="T53" fmla="*/ 4772 h 4800"/>
                  <a:gd name="T54" fmla="*/ 3719 w 3767"/>
                  <a:gd name="T55" fmla="*/ 4787 h 4800"/>
                  <a:gd name="T56" fmla="*/ 3696 w 3767"/>
                  <a:gd name="T57" fmla="*/ 4797 h 4800"/>
                  <a:gd name="T58" fmla="*/ 3671 w 3767"/>
                  <a:gd name="T59" fmla="*/ 4800 h 4800"/>
                  <a:gd name="T60" fmla="*/ 96 w 3767"/>
                  <a:gd name="T61" fmla="*/ 4800 h 4800"/>
                  <a:gd name="T62" fmla="*/ 70 w 3767"/>
                  <a:gd name="T63" fmla="*/ 4797 h 4800"/>
                  <a:gd name="T64" fmla="*/ 48 w 3767"/>
                  <a:gd name="T65" fmla="*/ 4787 h 4800"/>
                  <a:gd name="T66" fmla="*/ 28 w 3767"/>
                  <a:gd name="T67" fmla="*/ 4772 h 4800"/>
                  <a:gd name="T68" fmla="*/ 13 w 3767"/>
                  <a:gd name="T69" fmla="*/ 4752 h 4800"/>
                  <a:gd name="T70" fmla="*/ 3 w 3767"/>
                  <a:gd name="T71" fmla="*/ 4730 h 4800"/>
                  <a:gd name="T72" fmla="*/ 0 w 3767"/>
                  <a:gd name="T73" fmla="*/ 4704 h 4800"/>
                  <a:gd name="T74" fmla="*/ 0 w 3767"/>
                  <a:gd name="T75" fmla="*/ 96 h 4800"/>
                  <a:gd name="T76" fmla="*/ 3 w 3767"/>
                  <a:gd name="T77" fmla="*/ 70 h 4800"/>
                  <a:gd name="T78" fmla="*/ 13 w 3767"/>
                  <a:gd name="T79" fmla="*/ 48 h 4800"/>
                  <a:gd name="T80" fmla="*/ 28 w 3767"/>
                  <a:gd name="T81" fmla="*/ 28 h 4800"/>
                  <a:gd name="T82" fmla="*/ 48 w 3767"/>
                  <a:gd name="T83" fmla="*/ 13 h 4800"/>
                  <a:gd name="T84" fmla="*/ 70 w 3767"/>
                  <a:gd name="T85" fmla="*/ 3 h 4800"/>
                  <a:gd name="T86" fmla="*/ 96 w 3767"/>
                  <a:gd name="T87" fmla="*/ 0 h 4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767" h="4800">
                    <a:moveTo>
                      <a:pt x="3575" y="3953"/>
                    </a:moveTo>
                    <a:lnTo>
                      <a:pt x="2919" y="4608"/>
                    </a:lnTo>
                    <a:lnTo>
                      <a:pt x="3575" y="4608"/>
                    </a:lnTo>
                    <a:lnTo>
                      <a:pt x="3575" y="3953"/>
                    </a:lnTo>
                    <a:close/>
                    <a:moveTo>
                      <a:pt x="2919" y="192"/>
                    </a:moveTo>
                    <a:lnTo>
                      <a:pt x="3575" y="847"/>
                    </a:lnTo>
                    <a:lnTo>
                      <a:pt x="3575" y="192"/>
                    </a:lnTo>
                    <a:lnTo>
                      <a:pt x="2919" y="192"/>
                    </a:lnTo>
                    <a:close/>
                    <a:moveTo>
                      <a:pt x="192" y="192"/>
                    </a:moveTo>
                    <a:lnTo>
                      <a:pt x="192" y="4608"/>
                    </a:lnTo>
                    <a:lnTo>
                      <a:pt x="2647" y="4608"/>
                    </a:lnTo>
                    <a:lnTo>
                      <a:pt x="3575" y="3681"/>
                    </a:lnTo>
                    <a:lnTo>
                      <a:pt x="3575" y="1119"/>
                    </a:lnTo>
                    <a:lnTo>
                      <a:pt x="2647" y="192"/>
                    </a:lnTo>
                    <a:lnTo>
                      <a:pt x="192" y="192"/>
                    </a:lnTo>
                    <a:close/>
                    <a:moveTo>
                      <a:pt x="96" y="0"/>
                    </a:moveTo>
                    <a:lnTo>
                      <a:pt x="3671" y="0"/>
                    </a:lnTo>
                    <a:lnTo>
                      <a:pt x="3696" y="3"/>
                    </a:lnTo>
                    <a:lnTo>
                      <a:pt x="3719" y="13"/>
                    </a:lnTo>
                    <a:lnTo>
                      <a:pt x="3738" y="28"/>
                    </a:lnTo>
                    <a:lnTo>
                      <a:pt x="3754" y="48"/>
                    </a:lnTo>
                    <a:lnTo>
                      <a:pt x="3763" y="70"/>
                    </a:lnTo>
                    <a:lnTo>
                      <a:pt x="3767" y="96"/>
                    </a:lnTo>
                    <a:lnTo>
                      <a:pt x="3767" y="4704"/>
                    </a:lnTo>
                    <a:lnTo>
                      <a:pt x="3763" y="4730"/>
                    </a:lnTo>
                    <a:lnTo>
                      <a:pt x="3754" y="4752"/>
                    </a:lnTo>
                    <a:lnTo>
                      <a:pt x="3738" y="4772"/>
                    </a:lnTo>
                    <a:lnTo>
                      <a:pt x="3719" y="4787"/>
                    </a:lnTo>
                    <a:lnTo>
                      <a:pt x="3696" y="4797"/>
                    </a:lnTo>
                    <a:lnTo>
                      <a:pt x="3671" y="4800"/>
                    </a:lnTo>
                    <a:lnTo>
                      <a:pt x="96" y="4800"/>
                    </a:lnTo>
                    <a:lnTo>
                      <a:pt x="70" y="4797"/>
                    </a:lnTo>
                    <a:lnTo>
                      <a:pt x="48" y="4787"/>
                    </a:lnTo>
                    <a:lnTo>
                      <a:pt x="28" y="4772"/>
                    </a:lnTo>
                    <a:lnTo>
                      <a:pt x="13" y="4752"/>
                    </a:lnTo>
                    <a:lnTo>
                      <a:pt x="3" y="4730"/>
                    </a:lnTo>
                    <a:lnTo>
                      <a:pt x="0" y="4704"/>
                    </a:lnTo>
                    <a:lnTo>
                      <a:pt x="0" y="96"/>
                    </a:lnTo>
                    <a:lnTo>
                      <a:pt x="3" y="70"/>
                    </a:lnTo>
                    <a:lnTo>
                      <a:pt x="13" y="48"/>
                    </a:lnTo>
                    <a:lnTo>
                      <a:pt x="28" y="28"/>
                    </a:lnTo>
                    <a:lnTo>
                      <a:pt x="48" y="13"/>
                    </a:lnTo>
                    <a:lnTo>
                      <a:pt x="70" y="3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32">
                <a:extLst>
                  <a:ext uri="{FF2B5EF4-FFF2-40B4-BE49-F238E27FC236}">
                    <a16:creationId xmlns:a16="http://schemas.microsoft.com/office/drawing/2014/main" id="{D21C1273-DCB2-AB43-8075-1FFBEA77F6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8134" y="4639333"/>
                <a:ext cx="193854" cy="193854"/>
              </a:xfrm>
              <a:custGeom>
                <a:avLst/>
                <a:gdLst>
                  <a:gd name="T0" fmla="*/ 881 w 2019"/>
                  <a:gd name="T1" fmla="*/ 1700 h 2018"/>
                  <a:gd name="T2" fmla="*/ 1009 w 2019"/>
                  <a:gd name="T3" fmla="*/ 1812 h 2018"/>
                  <a:gd name="T4" fmla="*/ 1138 w 2019"/>
                  <a:gd name="T5" fmla="*/ 1700 h 2018"/>
                  <a:gd name="T6" fmla="*/ 1121 w 2019"/>
                  <a:gd name="T7" fmla="*/ 1472 h 2018"/>
                  <a:gd name="T8" fmla="*/ 1725 w 2019"/>
                  <a:gd name="T9" fmla="*/ 1339 h 2018"/>
                  <a:gd name="T10" fmla="*/ 1414 w 2019"/>
                  <a:gd name="T11" fmla="*/ 1521 h 2018"/>
                  <a:gd name="T12" fmla="*/ 1393 w 2019"/>
                  <a:gd name="T13" fmla="*/ 1730 h 2018"/>
                  <a:gd name="T14" fmla="*/ 1689 w 2019"/>
                  <a:gd name="T15" fmla="*/ 1463 h 2018"/>
                  <a:gd name="T16" fmla="*/ 329 w 2019"/>
                  <a:gd name="T17" fmla="*/ 1463 h 2018"/>
                  <a:gd name="T18" fmla="*/ 624 w 2019"/>
                  <a:gd name="T19" fmla="*/ 1730 h 2018"/>
                  <a:gd name="T20" fmla="*/ 605 w 2019"/>
                  <a:gd name="T21" fmla="*/ 1521 h 2018"/>
                  <a:gd name="T22" fmla="*/ 294 w 2019"/>
                  <a:gd name="T23" fmla="*/ 1339 h 2018"/>
                  <a:gd name="T24" fmla="*/ 1472 w 2019"/>
                  <a:gd name="T25" fmla="*/ 1121 h 2018"/>
                  <a:gd name="T26" fmla="*/ 1700 w 2019"/>
                  <a:gd name="T27" fmla="*/ 1137 h 2018"/>
                  <a:gd name="T28" fmla="*/ 1812 w 2019"/>
                  <a:gd name="T29" fmla="*/ 1009 h 2018"/>
                  <a:gd name="T30" fmla="*/ 1700 w 2019"/>
                  <a:gd name="T31" fmla="*/ 881 h 2018"/>
                  <a:gd name="T32" fmla="*/ 554 w 2019"/>
                  <a:gd name="T33" fmla="*/ 789 h 2018"/>
                  <a:gd name="T34" fmla="*/ 279 w 2019"/>
                  <a:gd name="T35" fmla="*/ 907 h 2018"/>
                  <a:gd name="T36" fmla="*/ 211 w 2019"/>
                  <a:gd name="T37" fmla="*/ 1034 h 2018"/>
                  <a:gd name="T38" fmla="*/ 367 w 2019"/>
                  <a:gd name="T39" fmla="*/ 1163 h 2018"/>
                  <a:gd name="T40" fmla="*/ 544 w 2019"/>
                  <a:gd name="T41" fmla="*/ 1009 h 2018"/>
                  <a:gd name="T42" fmla="*/ 833 w 2019"/>
                  <a:gd name="T43" fmla="*/ 743 h 2018"/>
                  <a:gd name="T44" fmla="*/ 738 w 2019"/>
                  <a:gd name="T45" fmla="*/ 1099 h 2018"/>
                  <a:gd name="T46" fmla="*/ 1009 w 2019"/>
                  <a:gd name="T47" fmla="*/ 1282 h 2018"/>
                  <a:gd name="T48" fmla="*/ 1281 w 2019"/>
                  <a:gd name="T49" fmla="*/ 1099 h 2018"/>
                  <a:gd name="T50" fmla="*/ 1185 w 2019"/>
                  <a:gd name="T51" fmla="*/ 743 h 2018"/>
                  <a:gd name="T52" fmla="*/ 1360 w 2019"/>
                  <a:gd name="T53" fmla="*/ 337 h 2018"/>
                  <a:gd name="T54" fmla="*/ 1604 w 2019"/>
                  <a:gd name="T55" fmla="*/ 631 h 2018"/>
                  <a:gd name="T56" fmla="*/ 1689 w 2019"/>
                  <a:gd name="T57" fmla="*/ 555 h 2018"/>
                  <a:gd name="T58" fmla="*/ 1393 w 2019"/>
                  <a:gd name="T59" fmla="*/ 288 h 2018"/>
                  <a:gd name="T60" fmla="*/ 490 w 2019"/>
                  <a:gd name="T61" fmla="*/ 378 h 2018"/>
                  <a:gd name="T62" fmla="*/ 253 w 2019"/>
                  <a:gd name="T63" fmla="*/ 698 h 2018"/>
                  <a:gd name="T64" fmla="*/ 585 w 2019"/>
                  <a:gd name="T65" fmla="*/ 586 h 2018"/>
                  <a:gd name="T66" fmla="*/ 699 w 2019"/>
                  <a:gd name="T67" fmla="*/ 254 h 2018"/>
                  <a:gd name="T68" fmla="*/ 907 w 2019"/>
                  <a:gd name="T69" fmla="*/ 279 h 2018"/>
                  <a:gd name="T70" fmla="*/ 789 w 2019"/>
                  <a:gd name="T71" fmla="*/ 555 h 2018"/>
                  <a:gd name="T72" fmla="*/ 1210 w 2019"/>
                  <a:gd name="T73" fmla="*/ 484 h 2018"/>
                  <a:gd name="T74" fmla="*/ 1086 w 2019"/>
                  <a:gd name="T75" fmla="*/ 248 h 2018"/>
                  <a:gd name="T76" fmla="*/ 1106 w 2019"/>
                  <a:gd name="T77" fmla="*/ 4 h 2018"/>
                  <a:gd name="T78" fmla="*/ 1545 w 2019"/>
                  <a:gd name="T79" fmla="*/ 154 h 2018"/>
                  <a:gd name="T80" fmla="*/ 1865 w 2019"/>
                  <a:gd name="T81" fmla="*/ 474 h 2018"/>
                  <a:gd name="T82" fmla="*/ 2015 w 2019"/>
                  <a:gd name="T83" fmla="*/ 912 h 2018"/>
                  <a:gd name="T84" fmla="*/ 1949 w 2019"/>
                  <a:gd name="T85" fmla="*/ 1380 h 2018"/>
                  <a:gd name="T86" fmla="*/ 1690 w 2019"/>
                  <a:gd name="T87" fmla="*/ 1754 h 2018"/>
                  <a:gd name="T88" fmla="*/ 1293 w 2019"/>
                  <a:gd name="T89" fmla="*/ 1978 h 2018"/>
                  <a:gd name="T90" fmla="*/ 818 w 2019"/>
                  <a:gd name="T91" fmla="*/ 2000 h 2018"/>
                  <a:gd name="T92" fmla="*/ 399 w 2019"/>
                  <a:gd name="T93" fmla="*/ 1812 h 2018"/>
                  <a:gd name="T94" fmla="*/ 107 w 2019"/>
                  <a:gd name="T95" fmla="*/ 1464 h 2018"/>
                  <a:gd name="T96" fmla="*/ 0 w 2019"/>
                  <a:gd name="T97" fmla="*/ 1009 h 2018"/>
                  <a:gd name="T98" fmla="*/ 107 w 2019"/>
                  <a:gd name="T99" fmla="*/ 554 h 2018"/>
                  <a:gd name="T100" fmla="*/ 399 w 2019"/>
                  <a:gd name="T101" fmla="*/ 206 h 2018"/>
                  <a:gd name="T102" fmla="*/ 818 w 2019"/>
                  <a:gd name="T103" fmla="*/ 18 h 2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19" h="2018">
                    <a:moveTo>
                      <a:pt x="789" y="1463"/>
                    </a:moveTo>
                    <a:lnTo>
                      <a:pt x="809" y="1534"/>
                    </a:lnTo>
                    <a:lnTo>
                      <a:pt x="831" y="1597"/>
                    </a:lnTo>
                    <a:lnTo>
                      <a:pt x="856" y="1652"/>
                    </a:lnTo>
                    <a:lnTo>
                      <a:pt x="881" y="1700"/>
                    </a:lnTo>
                    <a:lnTo>
                      <a:pt x="907" y="1739"/>
                    </a:lnTo>
                    <a:lnTo>
                      <a:pt x="933" y="1770"/>
                    </a:lnTo>
                    <a:lnTo>
                      <a:pt x="959" y="1793"/>
                    </a:lnTo>
                    <a:lnTo>
                      <a:pt x="985" y="1806"/>
                    </a:lnTo>
                    <a:lnTo>
                      <a:pt x="1009" y="1812"/>
                    </a:lnTo>
                    <a:lnTo>
                      <a:pt x="1033" y="1806"/>
                    </a:lnTo>
                    <a:lnTo>
                      <a:pt x="1060" y="1793"/>
                    </a:lnTo>
                    <a:lnTo>
                      <a:pt x="1086" y="1770"/>
                    </a:lnTo>
                    <a:lnTo>
                      <a:pt x="1112" y="1739"/>
                    </a:lnTo>
                    <a:lnTo>
                      <a:pt x="1138" y="1700"/>
                    </a:lnTo>
                    <a:lnTo>
                      <a:pt x="1163" y="1652"/>
                    </a:lnTo>
                    <a:lnTo>
                      <a:pt x="1186" y="1597"/>
                    </a:lnTo>
                    <a:lnTo>
                      <a:pt x="1210" y="1534"/>
                    </a:lnTo>
                    <a:lnTo>
                      <a:pt x="1230" y="1463"/>
                    </a:lnTo>
                    <a:lnTo>
                      <a:pt x="1121" y="1472"/>
                    </a:lnTo>
                    <a:lnTo>
                      <a:pt x="1009" y="1474"/>
                    </a:lnTo>
                    <a:lnTo>
                      <a:pt x="898" y="1472"/>
                    </a:lnTo>
                    <a:lnTo>
                      <a:pt x="789" y="1463"/>
                    </a:lnTo>
                    <a:close/>
                    <a:moveTo>
                      <a:pt x="1766" y="1320"/>
                    </a:moveTo>
                    <a:lnTo>
                      <a:pt x="1725" y="1339"/>
                    </a:lnTo>
                    <a:lnTo>
                      <a:pt x="1681" y="1360"/>
                    </a:lnTo>
                    <a:lnTo>
                      <a:pt x="1604" y="1387"/>
                    </a:lnTo>
                    <a:lnTo>
                      <a:pt x="1521" y="1412"/>
                    </a:lnTo>
                    <a:lnTo>
                      <a:pt x="1434" y="1432"/>
                    </a:lnTo>
                    <a:lnTo>
                      <a:pt x="1414" y="1521"/>
                    </a:lnTo>
                    <a:lnTo>
                      <a:pt x="1389" y="1604"/>
                    </a:lnTo>
                    <a:lnTo>
                      <a:pt x="1360" y="1681"/>
                    </a:lnTo>
                    <a:lnTo>
                      <a:pt x="1341" y="1725"/>
                    </a:lnTo>
                    <a:lnTo>
                      <a:pt x="1320" y="1764"/>
                    </a:lnTo>
                    <a:lnTo>
                      <a:pt x="1393" y="1730"/>
                    </a:lnTo>
                    <a:lnTo>
                      <a:pt x="1463" y="1688"/>
                    </a:lnTo>
                    <a:lnTo>
                      <a:pt x="1527" y="1640"/>
                    </a:lnTo>
                    <a:lnTo>
                      <a:pt x="1587" y="1586"/>
                    </a:lnTo>
                    <a:lnTo>
                      <a:pt x="1641" y="1527"/>
                    </a:lnTo>
                    <a:lnTo>
                      <a:pt x="1689" y="1463"/>
                    </a:lnTo>
                    <a:lnTo>
                      <a:pt x="1731" y="1393"/>
                    </a:lnTo>
                    <a:lnTo>
                      <a:pt x="1766" y="1320"/>
                    </a:lnTo>
                    <a:close/>
                    <a:moveTo>
                      <a:pt x="253" y="1320"/>
                    </a:moveTo>
                    <a:lnTo>
                      <a:pt x="288" y="1393"/>
                    </a:lnTo>
                    <a:lnTo>
                      <a:pt x="329" y="1463"/>
                    </a:lnTo>
                    <a:lnTo>
                      <a:pt x="377" y="1527"/>
                    </a:lnTo>
                    <a:lnTo>
                      <a:pt x="431" y="1586"/>
                    </a:lnTo>
                    <a:lnTo>
                      <a:pt x="490" y="1640"/>
                    </a:lnTo>
                    <a:lnTo>
                      <a:pt x="556" y="1688"/>
                    </a:lnTo>
                    <a:lnTo>
                      <a:pt x="624" y="1730"/>
                    </a:lnTo>
                    <a:lnTo>
                      <a:pt x="699" y="1764"/>
                    </a:lnTo>
                    <a:lnTo>
                      <a:pt x="678" y="1725"/>
                    </a:lnTo>
                    <a:lnTo>
                      <a:pt x="659" y="1681"/>
                    </a:lnTo>
                    <a:lnTo>
                      <a:pt x="630" y="1604"/>
                    </a:lnTo>
                    <a:lnTo>
                      <a:pt x="605" y="1521"/>
                    </a:lnTo>
                    <a:lnTo>
                      <a:pt x="585" y="1432"/>
                    </a:lnTo>
                    <a:lnTo>
                      <a:pt x="498" y="1412"/>
                    </a:lnTo>
                    <a:lnTo>
                      <a:pt x="415" y="1387"/>
                    </a:lnTo>
                    <a:lnTo>
                      <a:pt x="337" y="1360"/>
                    </a:lnTo>
                    <a:lnTo>
                      <a:pt x="294" y="1339"/>
                    </a:lnTo>
                    <a:lnTo>
                      <a:pt x="253" y="1320"/>
                    </a:lnTo>
                    <a:close/>
                    <a:moveTo>
                      <a:pt x="1464" y="789"/>
                    </a:moveTo>
                    <a:lnTo>
                      <a:pt x="1472" y="897"/>
                    </a:lnTo>
                    <a:lnTo>
                      <a:pt x="1475" y="1009"/>
                    </a:lnTo>
                    <a:lnTo>
                      <a:pt x="1472" y="1121"/>
                    </a:lnTo>
                    <a:lnTo>
                      <a:pt x="1464" y="1229"/>
                    </a:lnTo>
                    <a:lnTo>
                      <a:pt x="1534" y="1208"/>
                    </a:lnTo>
                    <a:lnTo>
                      <a:pt x="1597" y="1186"/>
                    </a:lnTo>
                    <a:lnTo>
                      <a:pt x="1652" y="1163"/>
                    </a:lnTo>
                    <a:lnTo>
                      <a:pt x="1700" y="1137"/>
                    </a:lnTo>
                    <a:lnTo>
                      <a:pt x="1740" y="1111"/>
                    </a:lnTo>
                    <a:lnTo>
                      <a:pt x="1772" y="1085"/>
                    </a:lnTo>
                    <a:lnTo>
                      <a:pt x="1794" y="1058"/>
                    </a:lnTo>
                    <a:lnTo>
                      <a:pt x="1808" y="1034"/>
                    </a:lnTo>
                    <a:lnTo>
                      <a:pt x="1812" y="1009"/>
                    </a:lnTo>
                    <a:lnTo>
                      <a:pt x="1808" y="984"/>
                    </a:lnTo>
                    <a:lnTo>
                      <a:pt x="1794" y="960"/>
                    </a:lnTo>
                    <a:lnTo>
                      <a:pt x="1772" y="933"/>
                    </a:lnTo>
                    <a:lnTo>
                      <a:pt x="1740" y="907"/>
                    </a:lnTo>
                    <a:lnTo>
                      <a:pt x="1700" y="881"/>
                    </a:lnTo>
                    <a:lnTo>
                      <a:pt x="1652" y="855"/>
                    </a:lnTo>
                    <a:lnTo>
                      <a:pt x="1597" y="832"/>
                    </a:lnTo>
                    <a:lnTo>
                      <a:pt x="1534" y="810"/>
                    </a:lnTo>
                    <a:lnTo>
                      <a:pt x="1464" y="789"/>
                    </a:lnTo>
                    <a:close/>
                    <a:moveTo>
                      <a:pt x="554" y="789"/>
                    </a:moveTo>
                    <a:lnTo>
                      <a:pt x="485" y="810"/>
                    </a:lnTo>
                    <a:lnTo>
                      <a:pt x="422" y="832"/>
                    </a:lnTo>
                    <a:lnTo>
                      <a:pt x="367" y="855"/>
                    </a:lnTo>
                    <a:lnTo>
                      <a:pt x="319" y="881"/>
                    </a:lnTo>
                    <a:lnTo>
                      <a:pt x="279" y="907"/>
                    </a:lnTo>
                    <a:lnTo>
                      <a:pt x="247" y="933"/>
                    </a:lnTo>
                    <a:lnTo>
                      <a:pt x="224" y="960"/>
                    </a:lnTo>
                    <a:lnTo>
                      <a:pt x="211" y="984"/>
                    </a:lnTo>
                    <a:lnTo>
                      <a:pt x="206" y="1009"/>
                    </a:lnTo>
                    <a:lnTo>
                      <a:pt x="211" y="1034"/>
                    </a:lnTo>
                    <a:lnTo>
                      <a:pt x="224" y="1058"/>
                    </a:lnTo>
                    <a:lnTo>
                      <a:pt x="247" y="1085"/>
                    </a:lnTo>
                    <a:lnTo>
                      <a:pt x="279" y="1111"/>
                    </a:lnTo>
                    <a:lnTo>
                      <a:pt x="319" y="1137"/>
                    </a:lnTo>
                    <a:lnTo>
                      <a:pt x="367" y="1163"/>
                    </a:lnTo>
                    <a:lnTo>
                      <a:pt x="422" y="1186"/>
                    </a:lnTo>
                    <a:lnTo>
                      <a:pt x="485" y="1208"/>
                    </a:lnTo>
                    <a:lnTo>
                      <a:pt x="554" y="1229"/>
                    </a:lnTo>
                    <a:lnTo>
                      <a:pt x="546" y="1121"/>
                    </a:lnTo>
                    <a:lnTo>
                      <a:pt x="544" y="1009"/>
                    </a:lnTo>
                    <a:lnTo>
                      <a:pt x="546" y="897"/>
                    </a:lnTo>
                    <a:lnTo>
                      <a:pt x="554" y="789"/>
                    </a:lnTo>
                    <a:close/>
                    <a:moveTo>
                      <a:pt x="1009" y="736"/>
                    </a:moveTo>
                    <a:lnTo>
                      <a:pt x="918" y="737"/>
                    </a:lnTo>
                    <a:lnTo>
                      <a:pt x="833" y="743"/>
                    </a:lnTo>
                    <a:lnTo>
                      <a:pt x="751" y="752"/>
                    </a:lnTo>
                    <a:lnTo>
                      <a:pt x="744" y="833"/>
                    </a:lnTo>
                    <a:lnTo>
                      <a:pt x="738" y="919"/>
                    </a:lnTo>
                    <a:lnTo>
                      <a:pt x="736" y="1009"/>
                    </a:lnTo>
                    <a:lnTo>
                      <a:pt x="738" y="1099"/>
                    </a:lnTo>
                    <a:lnTo>
                      <a:pt x="744" y="1185"/>
                    </a:lnTo>
                    <a:lnTo>
                      <a:pt x="751" y="1266"/>
                    </a:lnTo>
                    <a:lnTo>
                      <a:pt x="833" y="1275"/>
                    </a:lnTo>
                    <a:lnTo>
                      <a:pt x="918" y="1281"/>
                    </a:lnTo>
                    <a:lnTo>
                      <a:pt x="1009" y="1282"/>
                    </a:lnTo>
                    <a:lnTo>
                      <a:pt x="1099" y="1281"/>
                    </a:lnTo>
                    <a:lnTo>
                      <a:pt x="1185" y="1275"/>
                    </a:lnTo>
                    <a:lnTo>
                      <a:pt x="1266" y="1266"/>
                    </a:lnTo>
                    <a:lnTo>
                      <a:pt x="1275" y="1185"/>
                    </a:lnTo>
                    <a:lnTo>
                      <a:pt x="1281" y="1099"/>
                    </a:lnTo>
                    <a:lnTo>
                      <a:pt x="1282" y="1009"/>
                    </a:lnTo>
                    <a:lnTo>
                      <a:pt x="1281" y="919"/>
                    </a:lnTo>
                    <a:lnTo>
                      <a:pt x="1275" y="833"/>
                    </a:lnTo>
                    <a:lnTo>
                      <a:pt x="1266" y="752"/>
                    </a:lnTo>
                    <a:lnTo>
                      <a:pt x="1185" y="743"/>
                    </a:lnTo>
                    <a:lnTo>
                      <a:pt x="1099" y="737"/>
                    </a:lnTo>
                    <a:lnTo>
                      <a:pt x="1009" y="736"/>
                    </a:lnTo>
                    <a:close/>
                    <a:moveTo>
                      <a:pt x="1320" y="254"/>
                    </a:moveTo>
                    <a:lnTo>
                      <a:pt x="1341" y="293"/>
                    </a:lnTo>
                    <a:lnTo>
                      <a:pt x="1360" y="337"/>
                    </a:lnTo>
                    <a:lnTo>
                      <a:pt x="1389" y="414"/>
                    </a:lnTo>
                    <a:lnTo>
                      <a:pt x="1414" y="497"/>
                    </a:lnTo>
                    <a:lnTo>
                      <a:pt x="1434" y="586"/>
                    </a:lnTo>
                    <a:lnTo>
                      <a:pt x="1521" y="606"/>
                    </a:lnTo>
                    <a:lnTo>
                      <a:pt x="1604" y="631"/>
                    </a:lnTo>
                    <a:lnTo>
                      <a:pt x="1681" y="658"/>
                    </a:lnTo>
                    <a:lnTo>
                      <a:pt x="1725" y="679"/>
                    </a:lnTo>
                    <a:lnTo>
                      <a:pt x="1766" y="698"/>
                    </a:lnTo>
                    <a:lnTo>
                      <a:pt x="1731" y="625"/>
                    </a:lnTo>
                    <a:lnTo>
                      <a:pt x="1689" y="555"/>
                    </a:lnTo>
                    <a:lnTo>
                      <a:pt x="1641" y="491"/>
                    </a:lnTo>
                    <a:lnTo>
                      <a:pt x="1587" y="432"/>
                    </a:lnTo>
                    <a:lnTo>
                      <a:pt x="1527" y="378"/>
                    </a:lnTo>
                    <a:lnTo>
                      <a:pt x="1463" y="330"/>
                    </a:lnTo>
                    <a:lnTo>
                      <a:pt x="1393" y="288"/>
                    </a:lnTo>
                    <a:lnTo>
                      <a:pt x="1320" y="254"/>
                    </a:lnTo>
                    <a:close/>
                    <a:moveTo>
                      <a:pt x="699" y="254"/>
                    </a:moveTo>
                    <a:lnTo>
                      <a:pt x="624" y="288"/>
                    </a:lnTo>
                    <a:lnTo>
                      <a:pt x="556" y="330"/>
                    </a:lnTo>
                    <a:lnTo>
                      <a:pt x="490" y="378"/>
                    </a:lnTo>
                    <a:lnTo>
                      <a:pt x="431" y="432"/>
                    </a:lnTo>
                    <a:lnTo>
                      <a:pt x="377" y="491"/>
                    </a:lnTo>
                    <a:lnTo>
                      <a:pt x="329" y="555"/>
                    </a:lnTo>
                    <a:lnTo>
                      <a:pt x="288" y="625"/>
                    </a:lnTo>
                    <a:lnTo>
                      <a:pt x="253" y="698"/>
                    </a:lnTo>
                    <a:lnTo>
                      <a:pt x="294" y="679"/>
                    </a:lnTo>
                    <a:lnTo>
                      <a:pt x="337" y="658"/>
                    </a:lnTo>
                    <a:lnTo>
                      <a:pt x="415" y="631"/>
                    </a:lnTo>
                    <a:lnTo>
                      <a:pt x="498" y="606"/>
                    </a:lnTo>
                    <a:lnTo>
                      <a:pt x="585" y="586"/>
                    </a:lnTo>
                    <a:lnTo>
                      <a:pt x="605" y="497"/>
                    </a:lnTo>
                    <a:lnTo>
                      <a:pt x="630" y="414"/>
                    </a:lnTo>
                    <a:lnTo>
                      <a:pt x="659" y="337"/>
                    </a:lnTo>
                    <a:lnTo>
                      <a:pt x="678" y="293"/>
                    </a:lnTo>
                    <a:lnTo>
                      <a:pt x="699" y="254"/>
                    </a:lnTo>
                    <a:close/>
                    <a:moveTo>
                      <a:pt x="1009" y="206"/>
                    </a:moveTo>
                    <a:lnTo>
                      <a:pt x="985" y="212"/>
                    </a:lnTo>
                    <a:lnTo>
                      <a:pt x="959" y="225"/>
                    </a:lnTo>
                    <a:lnTo>
                      <a:pt x="933" y="248"/>
                    </a:lnTo>
                    <a:lnTo>
                      <a:pt x="907" y="279"/>
                    </a:lnTo>
                    <a:lnTo>
                      <a:pt x="881" y="318"/>
                    </a:lnTo>
                    <a:lnTo>
                      <a:pt x="856" y="366"/>
                    </a:lnTo>
                    <a:lnTo>
                      <a:pt x="831" y="421"/>
                    </a:lnTo>
                    <a:lnTo>
                      <a:pt x="809" y="484"/>
                    </a:lnTo>
                    <a:lnTo>
                      <a:pt x="789" y="555"/>
                    </a:lnTo>
                    <a:lnTo>
                      <a:pt x="898" y="546"/>
                    </a:lnTo>
                    <a:lnTo>
                      <a:pt x="1009" y="544"/>
                    </a:lnTo>
                    <a:lnTo>
                      <a:pt x="1121" y="546"/>
                    </a:lnTo>
                    <a:lnTo>
                      <a:pt x="1230" y="555"/>
                    </a:lnTo>
                    <a:lnTo>
                      <a:pt x="1210" y="484"/>
                    </a:lnTo>
                    <a:lnTo>
                      <a:pt x="1186" y="421"/>
                    </a:lnTo>
                    <a:lnTo>
                      <a:pt x="1163" y="366"/>
                    </a:lnTo>
                    <a:lnTo>
                      <a:pt x="1138" y="318"/>
                    </a:lnTo>
                    <a:lnTo>
                      <a:pt x="1112" y="279"/>
                    </a:lnTo>
                    <a:lnTo>
                      <a:pt x="1086" y="248"/>
                    </a:lnTo>
                    <a:lnTo>
                      <a:pt x="1060" y="225"/>
                    </a:lnTo>
                    <a:lnTo>
                      <a:pt x="1033" y="212"/>
                    </a:lnTo>
                    <a:lnTo>
                      <a:pt x="1009" y="206"/>
                    </a:lnTo>
                    <a:close/>
                    <a:moveTo>
                      <a:pt x="1009" y="0"/>
                    </a:moveTo>
                    <a:lnTo>
                      <a:pt x="1106" y="4"/>
                    </a:lnTo>
                    <a:lnTo>
                      <a:pt x="1201" y="18"/>
                    </a:lnTo>
                    <a:lnTo>
                      <a:pt x="1293" y="40"/>
                    </a:lnTo>
                    <a:lnTo>
                      <a:pt x="1380" y="71"/>
                    </a:lnTo>
                    <a:lnTo>
                      <a:pt x="1464" y="109"/>
                    </a:lnTo>
                    <a:lnTo>
                      <a:pt x="1545" y="154"/>
                    </a:lnTo>
                    <a:lnTo>
                      <a:pt x="1620" y="206"/>
                    </a:lnTo>
                    <a:lnTo>
                      <a:pt x="1690" y="264"/>
                    </a:lnTo>
                    <a:lnTo>
                      <a:pt x="1754" y="328"/>
                    </a:lnTo>
                    <a:lnTo>
                      <a:pt x="1814" y="400"/>
                    </a:lnTo>
                    <a:lnTo>
                      <a:pt x="1865" y="474"/>
                    </a:lnTo>
                    <a:lnTo>
                      <a:pt x="1910" y="554"/>
                    </a:lnTo>
                    <a:lnTo>
                      <a:pt x="1949" y="638"/>
                    </a:lnTo>
                    <a:lnTo>
                      <a:pt x="1978" y="725"/>
                    </a:lnTo>
                    <a:lnTo>
                      <a:pt x="2002" y="817"/>
                    </a:lnTo>
                    <a:lnTo>
                      <a:pt x="2015" y="912"/>
                    </a:lnTo>
                    <a:lnTo>
                      <a:pt x="2019" y="1009"/>
                    </a:lnTo>
                    <a:lnTo>
                      <a:pt x="2015" y="1106"/>
                    </a:lnTo>
                    <a:lnTo>
                      <a:pt x="2002" y="1201"/>
                    </a:lnTo>
                    <a:lnTo>
                      <a:pt x="1978" y="1293"/>
                    </a:lnTo>
                    <a:lnTo>
                      <a:pt x="1949" y="1380"/>
                    </a:lnTo>
                    <a:lnTo>
                      <a:pt x="1910" y="1464"/>
                    </a:lnTo>
                    <a:lnTo>
                      <a:pt x="1865" y="1544"/>
                    </a:lnTo>
                    <a:lnTo>
                      <a:pt x="1814" y="1618"/>
                    </a:lnTo>
                    <a:lnTo>
                      <a:pt x="1754" y="1690"/>
                    </a:lnTo>
                    <a:lnTo>
                      <a:pt x="1690" y="1754"/>
                    </a:lnTo>
                    <a:lnTo>
                      <a:pt x="1620" y="1812"/>
                    </a:lnTo>
                    <a:lnTo>
                      <a:pt x="1545" y="1864"/>
                    </a:lnTo>
                    <a:lnTo>
                      <a:pt x="1464" y="1909"/>
                    </a:lnTo>
                    <a:lnTo>
                      <a:pt x="1380" y="1947"/>
                    </a:lnTo>
                    <a:lnTo>
                      <a:pt x="1293" y="1978"/>
                    </a:lnTo>
                    <a:lnTo>
                      <a:pt x="1201" y="2000"/>
                    </a:lnTo>
                    <a:lnTo>
                      <a:pt x="1106" y="2014"/>
                    </a:lnTo>
                    <a:lnTo>
                      <a:pt x="1009" y="2018"/>
                    </a:lnTo>
                    <a:lnTo>
                      <a:pt x="913" y="2014"/>
                    </a:lnTo>
                    <a:lnTo>
                      <a:pt x="818" y="2000"/>
                    </a:lnTo>
                    <a:lnTo>
                      <a:pt x="726" y="1978"/>
                    </a:lnTo>
                    <a:lnTo>
                      <a:pt x="637" y="1947"/>
                    </a:lnTo>
                    <a:lnTo>
                      <a:pt x="554" y="1909"/>
                    </a:lnTo>
                    <a:lnTo>
                      <a:pt x="474" y="1864"/>
                    </a:lnTo>
                    <a:lnTo>
                      <a:pt x="399" y="1812"/>
                    </a:lnTo>
                    <a:lnTo>
                      <a:pt x="329" y="1754"/>
                    </a:lnTo>
                    <a:lnTo>
                      <a:pt x="263" y="1690"/>
                    </a:lnTo>
                    <a:lnTo>
                      <a:pt x="205" y="1618"/>
                    </a:lnTo>
                    <a:lnTo>
                      <a:pt x="153" y="1544"/>
                    </a:lnTo>
                    <a:lnTo>
                      <a:pt x="107" y="1464"/>
                    </a:lnTo>
                    <a:lnTo>
                      <a:pt x="70" y="1380"/>
                    </a:lnTo>
                    <a:lnTo>
                      <a:pt x="39" y="1293"/>
                    </a:lnTo>
                    <a:lnTo>
                      <a:pt x="17" y="1201"/>
                    </a:lnTo>
                    <a:lnTo>
                      <a:pt x="4" y="1106"/>
                    </a:lnTo>
                    <a:lnTo>
                      <a:pt x="0" y="1009"/>
                    </a:lnTo>
                    <a:lnTo>
                      <a:pt x="4" y="912"/>
                    </a:lnTo>
                    <a:lnTo>
                      <a:pt x="17" y="817"/>
                    </a:lnTo>
                    <a:lnTo>
                      <a:pt x="39" y="725"/>
                    </a:lnTo>
                    <a:lnTo>
                      <a:pt x="70" y="638"/>
                    </a:lnTo>
                    <a:lnTo>
                      <a:pt x="107" y="554"/>
                    </a:lnTo>
                    <a:lnTo>
                      <a:pt x="153" y="474"/>
                    </a:lnTo>
                    <a:lnTo>
                      <a:pt x="205" y="400"/>
                    </a:lnTo>
                    <a:lnTo>
                      <a:pt x="263" y="328"/>
                    </a:lnTo>
                    <a:lnTo>
                      <a:pt x="329" y="264"/>
                    </a:lnTo>
                    <a:lnTo>
                      <a:pt x="399" y="206"/>
                    </a:lnTo>
                    <a:lnTo>
                      <a:pt x="474" y="154"/>
                    </a:lnTo>
                    <a:lnTo>
                      <a:pt x="554" y="109"/>
                    </a:lnTo>
                    <a:lnTo>
                      <a:pt x="637" y="71"/>
                    </a:lnTo>
                    <a:lnTo>
                      <a:pt x="726" y="40"/>
                    </a:lnTo>
                    <a:lnTo>
                      <a:pt x="818" y="18"/>
                    </a:lnTo>
                    <a:lnTo>
                      <a:pt x="913" y="4"/>
                    </a:lnTo>
                    <a:lnTo>
                      <a:pt x="100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" name="도넛 117">
                <a:extLst>
                  <a:ext uri="{FF2B5EF4-FFF2-40B4-BE49-F238E27FC236}">
                    <a16:creationId xmlns:a16="http://schemas.microsoft.com/office/drawing/2014/main" id="{A1488BF8-1F08-7E43-A6C7-A15357FE2FB8}"/>
                  </a:ext>
                </a:extLst>
              </p:cNvPr>
              <p:cNvSpPr/>
              <p:nvPr/>
            </p:nvSpPr>
            <p:spPr>
              <a:xfrm>
                <a:off x="6473253" y="4364959"/>
                <a:ext cx="742599" cy="742599"/>
              </a:xfrm>
              <a:prstGeom prst="donut">
                <a:avLst>
                  <a:gd name="adj" fmla="val 345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" name="도넛 115">
            <a:extLst>
              <a:ext uri="{FF2B5EF4-FFF2-40B4-BE49-F238E27FC236}">
                <a16:creationId xmlns:a16="http://schemas.microsoft.com/office/drawing/2014/main" id="{5972370C-6B3B-DF43-ADBE-383B81F5560C}"/>
              </a:ext>
            </a:extLst>
          </p:cNvPr>
          <p:cNvSpPr/>
          <p:nvPr/>
        </p:nvSpPr>
        <p:spPr>
          <a:xfrm>
            <a:off x="9760037" y="328140"/>
            <a:ext cx="548508" cy="548508"/>
          </a:xfrm>
          <a:prstGeom prst="donut">
            <a:avLst>
              <a:gd name="adj" fmla="val 34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B9CBB60-16B4-D84A-A3F1-AF245A212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7182" y="412037"/>
            <a:ext cx="380043" cy="38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02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46743" y="0"/>
            <a:ext cx="2931886" cy="1553237"/>
          </a:xfrm>
          <a:prstGeom prst="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검색어</a:t>
            </a:r>
            <a:r>
              <a:rPr lang="en-US" altLang="ko-KR" dirty="0"/>
              <a:t> Extension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React.js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10944" y="3662532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0944" y="4199733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310944" y="4736934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310944" y="5274135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310944" y="5811337"/>
            <a:ext cx="2930400" cy="1261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직사각형 74"/>
          <p:cNvSpPr/>
          <p:nvPr/>
        </p:nvSpPr>
        <p:spPr>
          <a:xfrm>
            <a:off x="277005" y="6568069"/>
            <a:ext cx="18632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copyright@hyedu.me</a:t>
            </a:r>
            <a:endParaRPr lang="ko-KR" altLang="en-US" sz="110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10EE7-3530-E949-85CA-0F5E911BEF76}"/>
              </a:ext>
            </a:extLst>
          </p:cNvPr>
          <p:cNvSpPr txBox="1"/>
          <p:nvPr/>
        </p:nvSpPr>
        <p:spPr>
          <a:xfrm>
            <a:off x="4531563" y="1563904"/>
            <a:ext cx="487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Manifest.json</a:t>
            </a:r>
            <a:r>
              <a:rPr kumimoji="1" lang="ko-KR" altLang="en-US" dirty="0"/>
              <a:t> 설정</a:t>
            </a: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699F29FB-C941-EA46-A129-8F986C615CA5}"/>
              </a:ext>
            </a:extLst>
          </p:cNvPr>
          <p:cNvSpPr/>
          <p:nvPr/>
        </p:nvSpPr>
        <p:spPr>
          <a:xfrm>
            <a:off x="309457" y="4436635"/>
            <a:ext cx="1440000" cy="125999"/>
          </a:xfrm>
          <a:prstGeom prst="roundRect">
            <a:avLst/>
          </a:prstGeom>
          <a:solidFill>
            <a:srgbClr val="E8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9B2FC5-4450-7A4D-9976-8E6791FDB73C}"/>
              </a:ext>
            </a:extLst>
          </p:cNvPr>
          <p:cNvSpPr/>
          <p:nvPr/>
        </p:nvSpPr>
        <p:spPr>
          <a:xfrm>
            <a:off x="229451" y="4116982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개발동기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및 배경</a:t>
            </a: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52807E62-373B-4645-AB2C-CEF5A62D0865}"/>
              </a:ext>
            </a:extLst>
          </p:cNvPr>
          <p:cNvSpPr/>
          <p:nvPr/>
        </p:nvSpPr>
        <p:spPr>
          <a:xfrm>
            <a:off x="309457" y="4985710"/>
            <a:ext cx="1056205" cy="125999"/>
          </a:xfrm>
          <a:prstGeom prst="roundRec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138D141-CBB6-CF42-97B9-F5ECAA71432C}"/>
              </a:ext>
            </a:extLst>
          </p:cNvPr>
          <p:cNvSpPr/>
          <p:nvPr/>
        </p:nvSpPr>
        <p:spPr>
          <a:xfrm>
            <a:off x="229451" y="4654183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스토리 및 도구</a:t>
            </a: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EC82EB7-F3C9-BC4E-AAD5-D37BF45C1E13}"/>
              </a:ext>
            </a:extLst>
          </p:cNvPr>
          <p:cNvSpPr/>
          <p:nvPr/>
        </p:nvSpPr>
        <p:spPr>
          <a:xfrm>
            <a:off x="309457" y="5499161"/>
            <a:ext cx="2160000" cy="1259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E7C901-46F7-094F-B5E6-BFA0D2948968}"/>
              </a:ext>
            </a:extLst>
          </p:cNvPr>
          <p:cNvSpPr/>
          <p:nvPr/>
        </p:nvSpPr>
        <p:spPr>
          <a:xfrm>
            <a:off x="229451" y="5191384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개발과정 및 결과물 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3DA4FAF-4228-7F46-BEBF-DB82C4C64B73}"/>
              </a:ext>
            </a:extLst>
          </p:cNvPr>
          <p:cNvSpPr/>
          <p:nvPr/>
        </p:nvSpPr>
        <p:spPr>
          <a:xfrm>
            <a:off x="229451" y="5728585"/>
            <a:ext cx="1583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예정 및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Q&amp;A</a:t>
            </a:r>
            <a:endParaRPr lang="ko-KR" altLang="en-US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C302A2A5-7FFF-C743-8C23-901EF298337E}"/>
              </a:ext>
            </a:extLst>
          </p:cNvPr>
          <p:cNvSpPr/>
          <p:nvPr/>
        </p:nvSpPr>
        <p:spPr>
          <a:xfrm>
            <a:off x="309458" y="6039175"/>
            <a:ext cx="720000" cy="125999"/>
          </a:xfrm>
          <a:prstGeom prst="roundRect">
            <a:avLst/>
          </a:prstGeom>
          <a:solidFill>
            <a:srgbClr val="B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327D7D6-F764-D947-AA79-D2C6E881BDB6}"/>
              </a:ext>
            </a:extLst>
          </p:cNvPr>
          <p:cNvGrpSpPr/>
          <p:nvPr/>
        </p:nvGrpSpPr>
        <p:grpSpPr>
          <a:xfrm>
            <a:off x="4531563" y="-51734"/>
            <a:ext cx="7660437" cy="3413066"/>
            <a:chOff x="4531563" y="407151"/>
            <a:chExt cx="7660437" cy="3413066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C8DB613-1178-5A46-8913-FF8A6D287958}"/>
                </a:ext>
              </a:extLst>
            </p:cNvPr>
            <p:cNvSpPr/>
            <p:nvPr/>
          </p:nvSpPr>
          <p:spPr>
            <a:xfrm>
              <a:off x="11641458" y="407151"/>
              <a:ext cx="550542" cy="9978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7">
              <a:extLst>
                <a:ext uri="{FF2B5EF4-FFF2-40B4-BE49-F238E27FC236}">
                  <a16:creationId xmlns:a16="http://schemas.microsoft.com/office/drawing/2014/main" id="{679BD1A9-9868-3146-8A52-CD4FDFE44997}"/>
                </a:ext>
              </a:extLst>
            </p:cNvPr>
            <p:cNvSpPr/>
            <p:nvPr/>
          </p:nvSpPr>
          <p:spPr>
            <a:xfrm>
              <a:off x="10651843" y="407151"/>
              <a:ext cx="989615" cy="1112908"/>
            </a:xfrm>
            <a:custGeom>
              <a:avLst/>
              <a:gdLst>
                <a:gd name="connsiteX0" fmla="*/ 0 w 696686"/>
                <a:gd name="connsiteY0" fmla="*/ 0 h 1262743"/>
                <a:gd name="connsiteX1" fmla="*/ 696686 w 696686"/>
                <a:gd name="connsiteY1" fmla="*/ 0 h 1262743"/>
                <a:gd name="connsiteX2" fmla="*/ 696686 w 696686"/>
                <a:gd name="connsiteY2" fmla="*/ 1262743 h 1262743"/>
                <a:gd name="connsiteX3" fmla="*/ 0 w 696686"/>
                <a:gd name="connsiteY3" fmla="*/ 1262743 h 1262743"/>
                <a:gd name="connsiteX4" fmla="*/ 0 w 696686"/>
                <a:gd name="connsiteY4" fmla="*/ 0 h 1262743"/>
                <a:gd name="connsiteX0" fmla="*/ 0 w 1190171"/>
                <a:gd name="connsiteY0" fmla="*/ 290286 h 1262743"/>
                <a:gd name="connsiteX1" fmla="*/ 1190171 w 1190171"/>
                <a:gd name="connsiteY1" fmla="*/ 0 h 1262743"/>
                <a:gd name="connsiteX2" fmla="*/ 1190171 w 1190171"/>
                <a:gd name="connsiteY2" fmla="*/ 1262743 h 1262743"/>
                <a:gd name="connsiteX3" fmla="*/ 493485 w 1190171"/>
                <a:gd name="connsiteY3" fmla="*/ 1262743 h 1262743"/>
                <a:gd name="connsiteX4" fmla="*/ 0 w 1190171"/>
                <a:gd name="connsiteY4" fmla="*/ 290286 h 1262743"/>
                <a:gd name="connsiteX0" fmla="*/ 14515 w 1204686"/>
                <a:gd name="connsiteY0" fmla="*/ 29028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14515 w 1204686"/>
                <a:gd name="connsiteY4" fmla="*/ 290286 h 1393372"/>
                <a:gd name="connsiteX0" fmla="*/ 4990 w 1204686"/>
                <a:gd name="connsiteY0" fmla="*/ 271236 h 1393372"/>
                <a:gd name="connsiteX1" fmla="*/ 1204686 w 1204686"/>
                <a:gd name="connsiteY1" fmla="*/ 0 h 1393372"/>
                <a:gd name="connsiteX2" fmla="*/ 1204686 w 1204686"/>
                <a:gd name="connsiteY2" fmla="*/ 1262743 h 1393372"/>
                <a:gd name="connsiteX3" fmla="*/ 0 w 1204686"/>
                <a:gd name="connsiteY3" fmla="*/ 1393372 h 1393372"/>
                <a:gd name="connsiteX4" fmla="*/ 4990 w 1204686"/>
                <a:gd name="connsiteY4" fmla="*/ 271236 h 1393372"/>
                <a:gd name="connsiteX0" fmla="*/ 112 w 1218858"/>
                <a:gd name="connsiteY0" fmla="*/ 290286 h 1393372"/>
                <a:gd name="connsiteX1" fmla="*/ 1218858 w 1218858"/>
                <a:gd name="connsiteY1" fmla="*/ 0 h 1393372"/>
                <a:gd name="connsiteX2" fmla="*/ 1218858 w 1218858"/>
                <a:gd name="connsiteY2" fmla="*/ 1262743 h 1393372"/>
                <a:gd name="connsiteX3" fmla="*/ 14172 w 1218858"/>
                <a:gd name="connsiteY3" fmla="*/ 1393372 h 1393372"/>
                <a:gd name="connsiteX4" fmla="*/ 112 w 1218858"/>
                <a:gd name="connsiteY4" fmla="*/ 290286 h 1393372"/>
                <a:gd name="connsiteX0" fmla="*/ 33565 w 1252311"/>
                <a:gd name="connsiteY0" fmla="*/ 2902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33565 w 1252311"/>
                <a:gd name="connsiteY4" fmla="*/ 290286 h 1412422"/>
                <a:gd name="connsiteX0" fmla="*/ 462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46265 w 1252311"/>
                <a:gd name="connsiteY4" fmla="*/ 264886 h 1412422"/>
                <a:gd name="connsiteX0" fmla="*/ 8165 w 1252311"/>
                <a:gd name="connsiteY0" fmla="*/ 264886 h 1412422"/>
                <a:gd name="connsiteX1" fmla="*/ 1252311 w 1252311"/>
                <a:gd name="connsiteY1" fmla="*/ 0 h 1412422"/>
                <a:gd name="connsiteX2" fmla="*/ 1252311 w 1252311"/>
                <a:gd name="connsiteY2" fmla="*/ 1262743 h 1412422"/>
                <a:gd name="connsiteX3" fmla="*/ 0 w 1252311"/>
                <a:gd name="connsiteY3" fmla="*/ 1412422 h 1412422"/>
                <a:gd name="connsiteX4" fmla="*/ 8165 w 1252311"/>
                <a:gd name="connsiteY4" fmla="*/ 264886 h 141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311" h="1412422">
                  <a:moveTo>
                    <a:pt x="8165" y="264886"/>
                  </a:moveTo>
                  <a:lnTo>
                    <a:pt x="1252311" y="0"/>
                  </a:lnTo>
                  <a:lnTo>
                    <a:pt x="1252311" y="1262743"/>
                  </a:lnTo>
                  <a:lnTo>
                    <a:pt x="0" y="1412422"/>
                  </a:lnTo>
                  <a:cubicBezTo>
                    <a:pt x="1663" y="1038377"/>
                    <a:pt x="6502" y="638931"/>
                    <a:pt x="8165" y="264886"/>
                  </a:cubicBezTo>
                  <a:close/>
                </a:path>
              </a:pathLst>
            </a:custGeom>
            <a:solidFill>
              <a:srgbClr val="BA87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B65A6520-7D04-1B42-82A5-4732B5349505}"/>
                </a:ext>
              </a:extLst>
            </p:cNvPr>
            <p:cNvSpPr/>
            <p:nvPr/>
          </p:nvSpPr>
          <p:spPr>
            <a:xfrm>
              <a:off x="4531563" y="625227"/>
              <a:ext cx="6133159" cy="894985"/>
            </a:xfrm>
            <a:custGeom>
              <a:avLst/>
              <a:gdLst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870857 w 7203676"/>
                <a:gd name="connsiteY7" fmla="*/ 1042585 h 1051201"/>
                <a:gd name="connsiteX8" fmla="*/ 0 w 7203676"/>
                <a:gd name="connsiteY8" fmla="*/ 525601 h 1051201"/>
                <a:gd name="connsiteX9" fmla="*/ 870857 w 7203676"/>
                <a:gd name="connsiteY9" fmla="*/ 8617 h 1051201"/>
                <a:gd name="connsiteX0" fmla="*/ 870857 w 7203676"/>
                <a:gd name="connsiteY0" fmla="*/ 0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  <a:gd name="connsiteX9" fmla="*/ 870857 w 7203676"/>
                <a:gd name="connsiteY9" fmla="*/ 0 h 1051201"/>
                <a:gd name="connsiteX0" fmla="*/ 870857 w 7203676"/>
                <a:gd name="connsiteY0" fmla="*/ 8617 h 1051201"/>
                <a:gd name="connsiteX1" fmla="*/ 7203676 w 7203676"/>
                <a:gd name="connsiteY1" fmla="*/ 0 h 1051201"/>
                <a:gd name="connsiteX2" fmla="*/ 7203676 w 7203676"/>
                <a:gd name="connsiteY2" fmla="*/ 1050785 h 1051201"/>
                <a:gd name="connsiteX3" fmla="*/ 885371 w 7203676"/>
                <a:gd name="connsiteY3" fmla="*/ 1050785 h 1051201"/>
                <a:gd name="connsiteX4" fmla="*/ 885371 w 7203676"/>
                <a:gd name="connsiteY4" fmla="*/ 1051201 h 1051201"/>
                <a:gd name="connsiteX5" fmla="*/ 884671 w 7203676"/>
                <a:gd name="connsiteY5" fmla="*/ 1050785 h 1051201"/>
                <a:gd name="connsiteX6" fmla="*/ 870857 w 7203676"/>
                <a:gd name="connsiteY6" fmla="*/ 1050785 h 1051201"/>
                <a:gd name="connsiteX7" fmla="*/ 0 w 7203676"/>
                <a:gd name="connsiteY7" fmla="*/ 525601 h 1051201"/>
                <a:gd name="connsiteX8" fmla="*/ 870857 w 7203676"/>
                <a:gd name="connsiteY8" fmla="*/ 8617 h 105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3676" h="1051201">
                  <a:moveTo>
                    <a:pt x="870857" y="8617"/>
                  </a:moveTo>
                  <a:lnTo>
                    <a:pt x="7203676" y="0"/>
                  </a:lnTo>
                  <a:lnTo>
                    <a:pt x="7203676" y="1050785"/>
                  </a:lnTo>
                  <a:lnTo>
                    <a:pt x="885371" y="1050785"/>
                  </a:lnTo>
                  <a:lnTo>
                    <a:pt x="885371" y="1051201"/>
                  </a:lnTo>
                  <a:lnTo>
                    <a:pt x="884671" y="1050785"/>
                  </a:lnTo>
                  <a:lnTo>
                    <a:pt x="870857" y="1050785"/>
                  </a:lnTo>
                  <a:lnTo>
                    <a:pt x="0" y="525601"/>
                  </a:lnTo>
                  <a:lnTo>
                    <a:pt x="870857" y="861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개발과정</a:t>
              </a:r>
            </a:p>
          </p:txBody>
        </p: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946382C8-8D76-7642-BEE2-A9DAF0CA964D}"/>
                </a:ext>
              </a:extLst>
            </p:cNvPr>
            <p:cNvGrpSpPr/>
            <p:nvPr/>
          </p:nvGrpSpPr>
          <p:grpSpPr>
            <a:xfrm>
              <a:off x="9991172" y="3740188"/>
              <a:ext cx="89720" cy="80029"/>
              <a:chOff x="-6357938" y="-1227138"/>
              <a:chExt cx="852488" cy="760413"/>
            </a:xfrm>
            <a:solidFill>
              <a:schemeClr val="bg1"/>
            </a:solidFill>
          </p:grpSpPr>
          <p:sp>
            <p:nvSpPr>
              <p:cNvPr id="124" name="Freeform 17">
                <a:extLst>
                  <a:ext uri="{FF2B5EF4-FFF2-40B4-BE49-F238E27FC236}">
                    <a16:creationId xmlns:a16="http://schemas.microsoft.com/office/drawing/2014/main" id="{8382724C-B117-0440-ACA2-31BAD954F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57938" y="-995363"/>
                <a:ext cx="155575" cy="153988"/>
              </a:xfrm>
              <a:custGeom>
                <a:avLst/>
                <a:gdLst>
                  <a:gd name="T0" fmla="*/ 0 w 194"/>
                  <a:gd name="T1" fmla="*/ 0 h 195"/>
                  <a:gd name="T2" fmla="*/ 6 w 194"/>
                  <a:gd name="T3" fmla="*/ 2 h 195"/>
                  <a:gd name="T4" fmla="*/ 18 w 194"/>
                  <a:gd name="T5" fmla="*/ 2 h 195"/>
                  <a:gd name="T6" fmla="*/ 37 w 194"/>
                  <a:gd name="T7" fmla="*/ 5 h 195"/>
                  <a:gd name="T8" fmla="*/ 60 w 194"/>
                  <a:gd name="T9" fmla="*/ 8 h 195"/>
                  <a:gd name="T10" fmla="*/ 85 w 194"/>
                  <a:gd name="T11" fmla="*/ 14 h 195"/>
                  <a:gd name="T12" fmla="*/ 110 w 194"/>
                  <a:gd name="T13" fmla="*/ 19 h 195"/>
                  <a:gd name="T14" fmla="*/ 134 w 194"/>
                  <a:gd name="T15" fmla="*/ 27 h 195"/>
                  <a:gd name="T16" fmla="*/ 155 w 194"/>
                  <a:gd name="T17" fmla="*/ 36 h 195"/>
                  <a:gd name="T18" fmla="*/ 169 w 194"/>
                  <a:gd name="T19" fmla="*/ 46 h 195"/>
                  <a:gd name="T20" fmla="*/ 184 w 194"/>
                  <a:gd name="T21" fmla="*/ 64 h 195"/>
                  <a:gd name="T22" fmla="*/ 191 w 194"/>
                  <a:gd name="T23" fmla="*/ 86 h 195"/>
                  <a:gd name="T24" fmla="*/ 194 w 194"/>
                  <a:gd name="T25" fmla="*/ 108 h 195"/>
                  <a:gd name="T26" fmla="*/ 191 w 194"/>
                  <a:gd name="T27" fmla="*/ 130 h 195"/>
                  <a:gd name="T28" fmla="*/ 184 w 194"/>
                  <a:gd name="T29" fmla="*/ 150 h 195"/>
                  <a:gd name="T30" fmla="*/ 169 w 194"/>
                  <a:gd name="T31" fmla="*/ 170 h 195"/>
                  <a:gd name="T32" fmla="*/ 150 w 194"/>
                  <a:gd name="T33" fmla="*/ 183 h 195"/>
                  <a:gd name="T34" fmla="*/ 130 w 194"/>
                  <a:gd name="T35" fmla="*/ 192 h 195"/>
                  <a:gd name="T36" fmla="*/ 107 w 194"/>
                  <a:gd name="T37" fmla="*/ 195 h 195"/>
                  <a:gd name="T38" fmla="*/ 85 w 194"/>
                  <a:gd name="T39" fmla="*/ 192 h 195"/>
                  <a:gd name="T40" fmla="*/ 65 w 194"/>
                  <a:gd name="T41" fmla="*/ 183 h 195"/>
                  <a:gd name="T42" fmla="*/ 46 w 194"/>
                  <a:gd name="T43" fmla="*/ 170 h 195"/>
                  <a:gd name="T44" fmla="*/ 35 w 194"/>
                  <a:gd name="T45" fmla="*/ 155 h 195"/>
                  <a:gd name="T46" fmla="*/ 26 w 194"/>
                  <a:gd name="T47" fmla="*/ 134 h 195"/>
                  <a:gd name="T48" fmla="*/ 19 w 194"/>
                  <a:gd name="T49" fmla="*/ 111 h 195"/>
                  <a:gd name="T50" fmla="*/ 13 w 194"/>
                  <a:gd name="T51" fmla="*/ 84 h 195"/>
                  <a:gd name="T52" fmla="*/ 9 w 194"/>
                  <a:gd name="T53" fmla="*/ 59 h 195"/>
                  <a:gd name="T54" fmla="*/ 4 w 194"/>
                  <a:gd name="T55" fmla="*/ 37 h 195"/>
                  <a:gd name="T56" fmla="*/ 3 w 194"/>
                  <a:gd name="T57" fmla="*/ 18 h 195"/>
                  <a:gd name="T58" fmla="*/ 1 w 194"/>
                  <a:gd name="T59" fmla="*/ 5 h 195"/>
                  <a:gd name="T60" fmla="*/ 0 w 194"/>
                  <a:gd name="T61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4" h="195">
                    <a:moveTo>
                      <a:pt x="0" y="0"/>
                    </a:moveTo>
                    <a:lnTo>
                      <a:pt x="6" y="2"/>
                    </a:lnTo>
                    <a:lnTo>
                      <a:pt x="18" y="2"/>
                    </a:lnTo>
                    <a:lnTo>
                      <a:pt x="37" y="5"/>
                    </a:lnTo>
                    <a:lnTo>
                      <a:pt x="60" y="8"/>
                    </a:lnTo>
                    <a:lnTo>
                      <a:pt x="85" y="14"/>
                    </a:lnTo>
                    <a:lnTo>
                      <a:pt x="110" y="19"/>
                    </a:lnTo>
                    <a:lnTo>
                      <a:pt x="134" y="27"/>
                    </a:lnTo>
                    <a:lnTo>
                      <a:pt x="155" y="36"/>
                    </a:lnTo>
                    <a:lnTo>
                      <a:pt x="169" y="46"/>
                    </a:lnTo>
                    <a:lnTo>
                      <a:pt x="184" y="64"/>
                    </a:lnTo>
                    <a:lnTo>
                      <a:pt x="191" y="86"/>
                    </a:lnTo>
                    <a:lnTo>
                      <a:pt x="194" y="108"/>
                    </a:lnTo>
                    <a:lnTo>
                      <a:pt x="191" y="130"/>
                    </a:lnTo>
                    <a:lnTo>
                      <a:pt x="184" y="150"/>
                    </a:lnTo>
                    <a:lnTo>
                      <a:pt x="169" y="170"/>
                    </a:lnTo>
                    <a:lnTo>
                      <a:pt x="150" y="183"/>
                    </a:lnTo>
                    <a:lnTo>
                      <a:pt x="130" y="192"/>
                    </a:lnTo>
                    <a:lnTo>
                      <a:pt x="107" y="195"/>
                    </a:lnTo>
                    <a:lnTo>
                      <a:pt x="85" y="192"/>
                    </a:lnTo>
                    <a:lnTo>
                      <a:pt x="65" y="183"/>
                    </a:lnTo>
                    <a:lnTo>
                      <a:pt x="46" y="170"/>
                    </a:lnTo>
                    <a:lnTo>
                      <a:pt x="35" y="155"/>
                    </a:lnTo>
                    <a:lnTo>
                      <a:pt x="26" y="134"/>
                    </a:lnTo>
                    <a:lnTo>
                      <a:pt x="19" y="111"/>
                    </a:lnTo>
                    <a:lnTo>
                      <a:pt x="13" y="84"/>
                    </a:lnTo>
                    <a:lnTo>
                      <a:pt x="9" y="59"/>
                    </a:lnTo>
                    <a:lnTo>
                      <a:pt x="4" y="37"/>
                    </a:lnTo>
                    <a:lnTo>
                      <a:pt x="3" y="18"/>
                    </a:lnTo>
                    <a:lnTo>
                      <a:pt x="1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" name="Freeform 19">
                <a:extLst>
                  <a:ext uri="{FF2B5EF4-FFF2-40B4-BE49-F238E27FC236}">
                    <a16:creationId xmlns:a16="http://schemas.microsoft.com/office/drawing/2014/main" id="{FA751960-8F37-004F-B079-4B2FE59C8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00750" y="-620713"/>
                <a:ext cx="153988" cy="153988"/>
              </a:xfrm>
              <a:custGeom>
                <a:avLst/>
                <a:gdLst>
                  <a:gd name="T0" fmla="*/ 0 w 195"/>
                  <a:gd name="T1" fmla="*/ 0 h 194"/>
                  <a:gd name="T2" fmla="*/ 5 w 195"/>
                  <a:gd name="T3" fmla="*/ 0 h 194"/>
                  <a:gd name="T4" fmla="*/ 18 w 195"/>
                  <a:gd name="T5" fmla="*/ 1 h 194"/>
                  <a:gd name="T6" fmla="*/ 37 w 195"/>
                  <a:gd name="T7" fmla="*/ 4 h 194"/>
                  <a:gd name="T8" fmla="*/ 59 w 195"/>
                  <a:gd name="T9" fmla="*/ 7 h 194"/>
                  <a:gd name="T10" fmla="*/ 84 w 195"/>
                  <a:gd name="T11" fmla="*/ 12 h 194"/>
                  <a:gd name="T12" fmla="*/ 109 w 195"/>
                  <a:gd name="T13" fmla="*/ 18 h 194"/>
                  <a:gd name="T14" fmla="*/ 134 w 195"/>
                  <a:gd name="T15" fmla="*/ 25 h 194"/>
                  <a:gd name="T16" fmla="*/ 153 w 195"/>
                  <a:gd name="T17" fmla="*/ 34 h 194"/>
                  <a:gd name="T18" fmla="*/ 168 w 195"/>
                  <a:gd name="T19" fmla="*/ 44 h 194"/>
                  <a:gd name="T20" fmla="*/ 183 w 195"/>
                  <a:gd name="T21" fmla="*/ 63 h 194"/>
                  <a:gd name="T22" fmla="*/ 192 w 195"/>
                  <a:gd name="T23" fmla="*/ 84 h 194"/>
                  <a:gd name="T24" fmla="*/ 195 w 195"/>
                  <a:gd name="T25" fmla="*/ 106 h 194"/>
                  <a:gd name="T26" fmla="*/ 192 w 195"/>
                  <a:gd name="T27" fmla="*/ 128 h 194"/>
                  <a:gd name="T28" fmla="*/ 183 w 195"/>
                  <a:gd name="T29" fmla="*/ 150 h 194"/>
                  <a:gd name="T30" fmla="*/ 168 w 195"/>
                  <a:gd name="T31" fmla="*/ 168 h 194"/>
                  <a:gd name="T32" fmla="*/ 150 w 195"/>
                  <a:gd name="T33" fmla="*/ 182 h 194"/>
                  <a:gd name="T34" fmla="*/ 130 w 195"/>
                  <a:gd name="T35" fmla="*/ 191 h 194"/>
                  <a:gd name="T36" fmla="*/ 106 w 195"/>
                  <a:gd name="T37" fmla="*/ 194 h 194"/>
                  <a:gd name="T38" fmla="*/ 84 w 195"/>
                  <a:gd name="T39" fmla="*/ 191 h 194"/>
                  <a:gd name="T40" fmla="*/ 63 w 195"/>
                  <a:gd name="T41" fmla="*/ 182 h 194"/>
                  <a:gd name="T42" fmla="*/ 46 w 195"/>
                  <a:gd name="T43" fmla="*/ 168 h 194"/>
                  <a:gd name="T44" fmla="*/ 34 w 195"/>
                  <a:gd name="T45" fmla="*/ 153 h 194"/>
                  <a:gd name="T46" fmla="*/ 25 w 195"/>
                  <a:gd name="T47" fmla="*/ 134 h 194"/>
                  <a:gd name="T48" fmla="*/ 18 w 195"/>
                  <a:gd name="T49" fmla="*/ 109 h 194"/>
                  <a:gd name="T50" fmla="*/ 12 w 195"/>
                  <a:gd name="T51" fmla="*/ 84 h 194"/>
                  <a:gd name="T52" fmla="*/ 8 w 195"/>
                  <a:gd name="T53" fmla="*/ 59 h 194"/>
                  <a:gd name="T54" fmla="*/ 5 w 195"/>
                  <a:gd name="T55" fmla="*/ 35 h 194"/>
                  <a:gd name="T56" fmla="*/ 2 w 195"/>
                  <a:gd name="T57" fmla="*/ 18 h 194"/>
                  <a:gd name="T58" fmla="*/ 0 w 195"/>
                  <a:gd name="T59" fmla="*/ 4 h 194"/>
                  <a:gd name="T60" fmla="*/ 0 w 195"/>
                  <a:gd name="T6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5" h="194">
                    <a:moveTo>
                      <a:pt x="0" y="0"/>
                    </a:moveTo>
                    <a:lnTo>
                      <a:pt x="5" y="0"/>
                    </a:lnTo>
                    <a:lnTo>
                      <a:pt x="18" y="1"/>
                    </a:lnTo>
                    <a:lnTo>
                      <a:pt x="37" y="4"/>
                    </a:lnTo>
                    <a:lnTo>
                      <a:pt x="59" y="7"/>
                    </a:lnTo>
                    <a:lnTo>
                      <a:pt x="84" y="12"/>
                    </a:lnTo>
                    <a:lnTo>
                      <a:pt x="109" y="18"/>
                    </a:lnTo>
                    <a:lnTo>
                      <a:pt x="134" y="25"/>
                    </a:lnTo>
                    <a:lnTo>
                      <a:pt x="153" y="34"/>
                    </a:lnTo>
                    <a:lnTo>
                      <a:pt x="168" y="44"/>
                    </a:lnTo>
                    <a:lnTo>
                      <a:pt x="183" y="63"/>
                    </a:lnTo>
                    <a:lnTo>
                      <a:pt x="192" y="84"/>
                    </a:lnTo>
                    <a:lnTo>
                      <a:pt x="195" y="106"/>
                    </a:lnTo>
                    <a:lnTo>
                      <a:pt x="192" y="128"/>
                    </a:lnTo>
                    <a:lnTo>
                      <a:pt x="183" y="150"/>
                    </a:lnTo>
                    <a:lnTo>
                      <a:pt x="168" y="168"/>
                    </a:lnTo>
                    <a:lnTo>
                      <a:pt x="150" y="182"/>
                    </a:lnTo>
                    <a:lnTo>
                      <a:pt x="130" y="191"/>
                    </a:lnTo>
                    <a:lnTo>
                      <a:pt x="106" y="194"/>
                    </a:lnTo>
                    <a:lnTo>
                      <a:pt x="84" y="191"/>
                    </a:lnTo>
                    <a:lnTo>
                      <a:pt x="63" y="182"/>
                    </a:lnTo>
                    <a:lnTo>
                      <a:pt x="46" y="168"/>
                    </a:lnTo>
                    <a:lnTo>
                      <a:pt x="34" y="153"/>
                    </a:lnTo>
                    <a:lnTo>
                      <a:pt x="25" y="134"/>
                    </a:lnTo>
                    <a:lnTo>
                      <a:pt x="18" y="109"/>
                    </a:lnTo>
                    <a:lnTo>
                      <a:pt x="12" y="84"/>
                    </a:lnTo>
                    <a:lnTo>
                      <a:pt x="8" y="59"/>
                    </a:lnTo>
                    <a:lnTo>
                      <a:pt x="5" y="35"/>
                    </a:lnTo>
                    <a:lnTo>
                      <a:pt x="2" y="1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" name="Freeform 20">
                <a:extLst>
                  <a:ext uri="{FF2B5EF4-FFF2-40B4-BE49-F238E27FC236}">
                    <a16:creationId xmlns:a16="http://schemas.microsoft.com/office/drawing/2014/main" id="{22DB1EEB-9E18-9045-BEF6-EBB2F8D79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659438" y="-871538"/>
                <a:ext cx="153988" cy="153988"/>
              </a:xfrm>
              <a:custGeom>
                <a:avLst/>
                <a:gdLst>
                  <a:gd name="T0" fmla="*/ 0 w 195"/>
                  <a:gd name="T1" fmla="*/ 0 h 195"/>
                  <a:gd name="T2" fmla="*/ 5 w 195"/>
                  <a:gd name="T3" fmla="*/ 0 h 195"/>
                  <a:gd name="T4" fmla="*/ 16 w 195"/>
                  <a:gd name="T5" fmla="*/ 2 h 195"/>
                  <a:gd name="T6" fmla="*/ 36 w 195"/>
                  <a:gd name="T7" fmla="*/ 5 h 195"/>
                  <a:gd name="T8" fmla="*/ 59 w 195"/>
                  <a:gd name="T9" fmla="*/ 8 h 195"/>
                  <a:gd name="T10" fmla="*/ 84 w 195"/>
                  <a:gd name="T11" fmla="*/ 12 h 195"/>
                  <a:gd name="T12" fmla="*/ 109 w 195"/>
                  <a:gd name="T13" fmla="*/ 18 h 195"/>
                  <a:gd name="T14" fmla="*/ 133 w 195"/>
                  <a:gd name="T15" fmla="*/ 25 h 195"/>
                  <a:gd name="T16" fmla="*/ 153 w 195"/>
                  <a:gd name="T17" fmla="*/ 34 h 195"/>
                  <a:gd name="T18" fmla="*/ 168 w 195"/>
                  <a:gd name="T19" fmla="*/ 46 h 195"/>
                  <a:gd name="T20" fmla="*/ 183 w 195"/>
                  <a:gd name="T21" fmla="*/ 64 h 195"/>
                  <a:gd name="T22" fmla="*/ 192 w 195"/>
                  <a:gd name="T23" fmla="*/ 84 h 195"/>
                  <a:gd name="T24" fmla="*/ 195 w 195"/>
                  <a:gd name="T25" fmla="*/ 108 h 195"/>
                  <a:gd name="T26" fmla="*/ 192 w 195"/>
                  <a:gd name="T27" fmla="*/ 130 h 195"/>
                  <a:gd name="T28" fmla="*/ 183 w 195"/>
                  <a:gd name="T29" fmla="*/ 150 h 195"/>
                  <a:gd name="T30" fmla="*/ 168 w 195"/>
                  <a:gd name="T31" fmla="*/ 168 h 195"/>
                  <a:gd name="T32" fmla="*/ 150 w 195"/>
                  <a:gd name="T33" fmla="*/ 183 h 195"/>
                  <a:gd name="T34" fmla="*/ 128 w 195"/>
                  <a:gd name="T35" fmla="*/ 192 h 195"/>
                  <a:gd name="T36" fmla="*/ 106 w 195"/>
                  <a:gd name="T37" fmla="*/ 195 h 195"/>
                  <a:gd name="T38" fmla="*/ 84 w 195"/>
                  <a:gd name="T39" fmla="*/ 192 h 195"/>
                  <a:gd name="T40" fmla="*/ 64 w 195"/>
                  <a:gd name="T41" fmla="*/ 183 h 195"/>
                  <a:gd name="T42" fmla="*/ 44 w 195"/>
                  <a:gd name="T43" fmla="*/ 168 h 195"/>
                  <a:gd name="T44" fmla="*/ 34 w 195"/>
                  <a:gd name="T45" fmla="*/ 153 h 195"/>
                  <a:gd name="T46" fmla="*/ 25 w 195"/>
                  <a:gd name="T47" fmla="*/ 134 h 195"/>
                  <a:gd name="T48" fmla="*/ 18 w 195"/>
                  <a:gd name="T49" fmla="*/ 109 h 195"/>
                  <a:gd name="T50" fmla="*/ 12 w 195"/>
                  <a:gd name="T51" fmla="*/ 84 h 195"/>
                  <a:gd name="T52" fmla="*/ 8 w 195"/>
                  <a:gd name="T53" fmla="*/ 59 h 195"/>
                  <a:gd name="T54" fmla="*/ 3 w 195"/>
                  <a:gd name="T55" fmla="*/ 37 h 195"/>
                  <a:gd name="T56" fmla="*/ 2 w 195"/>
                  <a:gd name="T57" fmla="*/ 18 h 195"/>
                  <a:gd name="T58" fmla="*/ 0 w 195"/>
                  <a:gd name="T59" fmla="*/ 5 h 195"/>
                  <a:gd name="T60" fmla="*/ 0 w 195"/>
                  <a:gd name="T61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5" h="195">
                    <a:moveTo>
                      <a:pt x="0" y="0"/>
                    </a:moveTo>
                    <a:lnTo>
                      <a:pt x="5" y="0"/>
                    </a:lnTo>
                    <a:lnTo>
                      <a:pt x="16" y="2"/>
                    </a:lnTo>
                    <a:lnTo>
                      <a:pt x="36" y="5"/>
                    </a:lnTo>
                    <a:lnTo>
                      <a:pt x="59" y="8"/>
                    </a:lnTo>
                    <a:lnTo>
                      <a:pt x="84" y="12"/>
                    </a:lnTo>
                    <a:lnTo>
                      <a:pt x="109" y="18"/>
                    </a:lnTo>
                    <a:lnTo>
                      <a:pt x="133" y="25"/>
                    </a:lnTo>
                    <a:lnTo>
                      <a:pt x="153" y="34"/>
                    </a:lnTo>
                    <a:lnTo>
                      <a:pt x="168" y="46"/>
                    </a:lnTo>
                    <a:lnTo>
                      <a:pt x="183" y="64"/>
                    </a:lnTo>
                    <a:lnTo>
                      <a:pt x="192" y="84"/>
                    </a:lnTo>
                    <a:lnTo>
                      <a:pt x="195" y="108"/>
                    </a:lnTo>
                    <a:lnTo>
                      <a:pt x="192" y="130"/>
                    </a:lnTo>
                    <a:lnTo>
                      <a:pt x="183" y="150"/>
                    </a:lnTo>
                    <a:lnTo>
                      <a:pt x="168" y="168"/>
                    </a:lnTo>
                    <a:lnTo>
                      <a:pt x="150" y="183"/>
                    </a:lnTo>
                    <a:lnTo>
                      <a:pt x="128" y="192"/>
                    </a:lnTo>
                    <a:lnTo>
                      <a:pt x="106" y="195"/>
                    </a:lnTo>
                    <a:lnTo>
                      <a:pt x="84" y="192"/>
                    </a:lnTo>
                    <a:lnTo>
                      <a:pt x="64" y="183"/>
                    </a:lnTo>
                    <a:lnTo>
                      <a:pt x="44" y="168"/>
                    </a:lnTo>
                    <a:lnTo>
                      <a:pt x="34" y="153"/>
                    </a:lnTo>
                    <a:lnTo>
                      <a:pt x="25" y="134"/>
                    </a:lnTo>
                    <a:lnTo>
                      <a:pt x="18" y="109"/>
                    </a:lnTo>
                    <a:lnTo>
                      <a:pt x="12" y="84"/>
                    </a:lnTo>
                    <a:lnTo>
                      <a:pt x="8" y="59"/>
                    </a:lnTo>
                    <a:lnTo>
                      <a:pt x="3" y="37"/>
                    </a:lnTo>
                    <a:lnTo>
                      <a:pt x="2" y="18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21">
                <a:extLst>
                  <a:ext uri="{FF2B5EF4-FFF2-40B4-BE49-F238E27FC236}">
                    <a16:creationId xmlns:a16="http://schemas.microsoft.com/office/drawing/2014/main" id="{5A3E3C20-6CD5-E34D-8AED-B0FD4AF46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64238" y="-1227138"/>
                <a:ext cx="153988" cy="153988"/>
              </a:xfrm>
              <a:custGeom>
                <a:avLst/>
                <a:gdLst>
                  <a:gd name="T0" fmla="*/ 0 w 194"/>
                  <a:gd name="T1" fmla="*/ 0 h 194"/>
                  <a:gd name="T2" fmla="*/ 4 w 194"/>
                  <a:gd name="T3" fmla="*/ 0 h 194"/>
                  <a:gd name="T4" fmla="*/ 17 w 194"/>
                  <a:gd name="T5" fmla="*/ 1 h 194"/>
                  <a:gd name="T6" fmla="*/ 37 w 194"/>
                  <a:gd name="T7" fmla="*/ 4 h 194"/>
                  <a:gd name="T8" fmla="*/ 59 w 194"/>
                  <a:gd name="T9" fmla="*/ 7 h 194"/>
                  <a:gd name="T10" fmla="*/ 84 w 194"/>
                  <a:gd name="T11" fmla="*/ 12 h 194"/>
                  <a:gd name="T12" fmla="*/ 110 w 194"/>
                  <a:gd name="T13" fmla="*/ 17 h 194"/>
                  <a:gd name="T14" fmla="*/ 134 w 194"/>
                  <a:gd name="T15" fmla="*/ 25 h 194"/>
                  <a:gd name="T16" fmla="*/ 154 w 194"/>
                  <a:gd name="T17" fmla="*/ 34 h 194"/>
                  <a:gd name="T18" fmla="*/ 169 w 194"/>
                  <a:gd name="T19" fmla="*/ 44 h 194"/>
                  <a:gd name="T20" fmla="*/ 182 w 194"/>
                  <a:gd name="T21" fmla="*/ 63 h 194"/>
                  <a:gd name="T22" fmla="*/ 191 w 194"/>
                  <a:gd name="T23" fmla="*/ 84 h 194"/>
                  <a:gd name="T24" fmla="*/ 194 w 194"/>
                  <a:gd name="T25" fmla="*/ 106 h 194"/>
                  <a:gd name="T26" fmla="*/ 191 w 194"/>
                  <a:gd name="T27" fmla="*/ 128 h 194"/>
                  <a:gd name="T28" fmla="*/ 182 w 194"/>
                  <a:gd name="T29" fmla="*/ 150 h 194"/>
                  <a:gd name="T30" fmla="*/ 169 w 194"/>
                  <a:gd name="T31" fmla="*/ 168 h 194"/>
                  <a:gd name="T32" fmla="*/ 150 w 194"/>
                  <a:gd name="T33" fmla="*/ 182 h 194"/>
                  <a:gd name="T34" fmla="*/ 129 w 194"/>
                  <a:gd name="T35" fmla="*/ 191 h 194"/>
                  <a:gd name="T36" fmla="*/ 107 w 194"/>
                  <a:gd name="T37" fmla="*/ 194 h 194"/>
                  <a:gd name="T38" fmla="*/ 85 w 194"/>
                  <a:gd name="T39" fmla="*/ 191 h 194"/>
                  <a:gd name="T40" fmla="*/ 63 w 194"/>
                  <a:gd name="T41" fmla="*/ 182 h 194"/>
                  <a:gd name="T42" fmla="*/ 45 w 194"/>
                  <a:gd name="T43" fmla="*/ 168 h 194"/>
                  <a:gd name="T44" fmla="*/ 35 w 194"/>
                  <a:gd name="T45" fmla="*/ 153 h 194"/>
                  <a:gd name="T46" fmla="*/ 25 w 194"/>
                  <a:gd name="T47" fmla="*/ 134 h 194"/>
                  <a:gd name="T48" fmla="*/ 17 w 194"/>
                  <a:gd name="T49" fmla="*/ 109 h 194"/>
                  <a:gd name="T50" fmla="*/ 12 w 194"/>
                  <a:gd name="T51" fmla="*/ 84 h 194"/>
                  <a:gd name="T52" fmla="*/ 7 w 194"/>
                  <a:gd name="T53" fmla="*/ 59 h 194"/>
                  <a:gd name="T54" fmla="*/ 4 w 194"/>
                  <a:gd name="T55" fmla="*/ 35 h 194"/>
                  <a:gd name="T56" fmla="*/ 1 w 194"/>
                  <a:gd name="T57" fmla="*/ 17 h 194"/>
                  <a:gd name="T58" fmla="*/ 0 w 194"/>
                  <a:gd name="T59" fmla="*/ 4 h 194"/>
                  <a:gd name="T60" fmla="*/ 0 w 194"/>
                  <a:gd name="T6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4" h="194">
                    <a:moveTo>
                      <a:pt x="0" y="0"/>
                    </a:moveTo>
                    <a:lnTo>
                      <a:pt x="4" y="0"/>
                    </a:lnTo>
                    <a:lnTo>
                      <a:pt x="17" y="1"/>
                    </a:lnTo>
                    <a:lnTo>
                      <a:pt x="37" y="4"/>
                    </a:lnTo>
                    <a:lnTo>
                      <a:pt x="59" y="7"/>
                    </a:lnTo>
                    <a:lnTo>
                      <a:pt x="84" y="12"/>
                    </a:lnTo>
                    <a:lnTo>
                      <a:pt x="110" y="17"/>
                    </a:lnTo>
                    <a:lnTo>
                      <a:pt x="134" y="25"/>
                    </a:lnTo>
                    <a:lnTo>
                      <a:pt x="154" y="34"/>
                    </a:lnTo>
                    <a:lnTo>
                      <a:pt x="169" y="44"/>
                    </a:lnTo>
                    <a:lnTo>
                      <a:pt x="182" y="63"/>
                    </a:lnTo>
                    <a:lnTo>
                      <a:pt x="191" y="84"/>
                    </a:lnTo>
                    <a:lnTo>
                      <a:pt x="194" y="106"/>
                    </a:lnTo>
                    <a:lnTo>
                      <a:pt x="191" y="128"/>
                    </a:lnTo>
                    <a:lnTo>
                      <a:pt x="182" y="150"/>
                    </a:lnTo>
                    <a:lnTo>
                      <a:pt x="169" y="168"/>
                    </a:lnTo>
                    <a:lnTo>
                      <a:pt x="150" y="182"/>
                    </a:lnTo>
                    <a:lnTo>
                      <a:pt x="129" y="191"/>
                    </a:lnTo>
                    <a:lnTo>
                      <a:pt x="107" y="194"/>
                    </a:lnTo>
                    <a:lnTo>
                      <a:pt x="85" y="191"/>
                    </a:lnTo>
                    <a:lnTo>
                      <a:pt x="63" y="182"/>
                    </a:lnTo>
                    <a:lnTo>
                      <a:pt x="45" y="168"/>
                    </a:lnTo>
                    <a:lnTo>
                      <a:pt x="35" y="153"/>
                    </a:lnTo>
                    <a:lnTo>
                      <a:pt x="25" y="134"/>
                    </a:lnTo>
                    <a:lnTo>
                      <a:pt x="17" y="109"/>
                    </a:lnTo>
                    <a:lnTo>
                      <a:pt x="12" y="84"/>
                    </a:lnTo>
                    <a:lnTo>
                      <a:pt x="7" y="59"/>
                    </a:lnTo>
                    <a:lnTo>
                      <a:pt x="4" y="35"/>
                    </a:lnTo>
                    <a:lnTo>
                      <a:pt x="1" y="17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AE099C78-0B4E-8040-94B3-20CA723D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563" y="1994712"/>
            <a:ext cx="6120280" cy="4014936"/>
          </a:xfrm>
          <a:prstGeom prst="rect">
            <a:avLst/>
          </a:prstGeom>
          <a:ln w="2540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491268-A20F-0F40-BD0B-64ADFC198F63}"/>
              </a:ext>
            </a:extLst>
          </p:cNvPr>
          <p:cNvSpPr txBox="1"/>
          <p:nvPr/>
        </p:nvSpPr>
        <p:spPr>
          <a:xfrm>
            <a:off x="4531563" y="6178222"/>
            <a:ext cx="59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참고자료</a:t>
            </a:r>
            <a:r>
              <a:rPr kumimoji="1" lang="en-US" altLang="ko-KR" dirty="0"/>
              <a:t>#1) https://</a:t>
            </a:r>
            <a:r>
              <a:rPr kumimoji="1" lang="en-US" altLang="ko-KR" dirty="0" err="1"/>
              <a:t>developer.chrome.com</a:t>
            </a:r>
            <a:r>
              <a:rPr kumimoji="1" lang="en-US" altLang="ko-KR" dirty="0"/>
              <a:t>/extensions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DBEF31-7010-1C42-873D-804DC286EAA7}"/>
              </a:ext>
            </a:extLst>
          </p:cNvPr>
          <p:cNvSpPr txBox="1"/>
          <p:nvPr/>
        </p:nvSpPr>
        <p:spPr>
          <a:xfrm>
            <a:off x="9050876" y="1985925"/>
            <a:ext cx="1589935" cy="369332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solidFill>
                  <a:schemeClr val="bg1"/>
                </a:solidFill>
              </a:rPr>
              <a:t>Manifest.json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1E824-65FA-B741-A054-48769CF47CF8}"/>
              </a:ext>
            </a:extLst>
          </p:cNvPr>
          <p:cNvSpPr txBox="1"/>
          <p:nvPr/>
        </p:nvSpPr>
        <p:spPr>
          <a:xfrm>
            <a:off x="4849955" y="2267069"/>
            <a:ext cx="1789724" cy="2154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41BCB2-AE6C-9E4B-A73A-273E32A31256}"/>
              </a:ext>
            </a:extLst>
          </p:cNvPr>
          <p:cNvSpPr txBox="1"/>
          <p:nvPr/>
        </p:nvSpPr>
        <p:spPr>
          <a:xfrm>
            <a:off x="4819798" y="2709478"/>
            <a:ext cx="636785" cy="2308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B89D9-EA23-0B4D-849E-B1B85F9F3469}"/>
              </a:ext>
            </a:extLst>
          </p:cNvPr>
          <p:cNvSpPr txBox="1"/>
          <p:nvPr/>
        </p:nvSpPr>
        <p:spPr>
          <a:xfrm>
            <a:off x="4819797" y="3200400"/>
            <a:ext cx="925020" cy="2308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sz="900" dirty="0"/>
          </a:p>
        </p:txBody>
      </p:sp>
      <p:sp>
        <p:nvSpPr>
          <p:cNvPr id="35" name="도넛 115">
            <a:extLst>
              <a:ext uri="{FF2B5EF4-FFF2-40B4-BE49-F238E27FC236}">
                <a16:creationId xmlns:a16="http://schemas.microsoft.com/office/drawing/2014/main" id="{C9D37C1A-604B-D446-8FF3-F3A394779C58}"/>
              </a:ext>
            </a:extLst>
          </p:cNvPr>
          <p:cNvSpPr/>
          <p:nvPr/>
        </p:nvSpPr>
        <p:spPr>
          <a:xfrm>
            <a:off x="9760037" y="328140"/>
            <a:ext cx="548508" cy="548508"/>
          </a:xfrm>
          <a:prstGeom prst="donut">
            <a:avLst>
              <a:gd name="adj" fmla="val 34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3D7B92F-9577-2543-992D-7D101E898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7182" y="412037"/>
            <a:ext cx="380043" cy="3800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450505-725E-7D49-89C5-EAC1C2321F2C}"/>
              </a:ext>
            </a:extLst>
          </p:cNvPr>
          <p:cNvSpPr txBox="1"/>
          <p:nvPr/>
        </p:nvSpPr>
        <p:spPr>
          <a:xfrm>
            <a:off x="4484281" y="1261794"/>
            <a:ext cx="4310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어떻게 </a:t>
            </a:r>
            <a:r>
              <a:rPr kumimoji="1" lang="ko-KR" altLang="en-US" dirty="0" err="1"/>
              <a:t>확장앱으로</a:t>
            </a:r>
            <a:r>
              <a:rPr kumimoji="1" lang="ko-KR" altLang="en-US" dirty="0"/>
              <a:t> 팝업을 띄울 것인가</a:t>
            </a:r>
            <a:r>
              <a:rPr kumimoji="1" lang="en-US" altLang="ko-KR" dirty="0"/>
              <a:t>?</a:t>
            </a:r>
          </a:p>
          <a:p>
            <a:endParaRPr kumimoji="1" lang="ko-KR" altLang="en-US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D1EE3BB0-22FE-3F4F-9BE1-02525E117A55}"/>
              </a:ext>
            </a:extLst>
          </p:cNvPr>
          <p:cNvCxnSpPr/>
          <p:nvPr/>
        </p:nvCxnSpPr>
        <p:spPr>
          <a:xfrm>
            <a:off x="5022376" y="4562634"/>
            <a:ext cx="2893325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4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3940</TotalTime>
  <Words>783</Words>
  <Application>Microsoft Macintosh PowerPoint</Application>
  <PresentationFormat>와이드스크린</PresentationFormat>
  <Paragraphs>206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KoPub돋움체 Light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이창주</cp:lastModifiedBy>
  <cp:revision>61</cp:revision>
  <dcterms:created xsi:type="dcterms:W3CDTF">2015-12-24T07:00:39Z</dcterms:created>
  <dcterms:modified xsi:type="dcterms:W3CDTF">2018-11-23T13:55:03Z</dcterms:modified>
</cp:coreProperties>
</file>